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12192000" cy="6858000"/>
  <p:defaultTextStyle>
    <a:defPPr>
      <a:defRPr lang="pt-B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F3D6B4-0F52-433E-AF77-D70A2BE5D017}" v="3" dt="2025-02-17T09:04:43.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9"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Hoareau" userId="cb1b88fdffa76781" providerId="LiveId" clId="{76F3D6B4-0F52-433E-AF77-D70A2BE5D017}"/>
    <pc:docChg chg="undo custSel modSld">
      <pc:chgData name="Karin Hoareau" userId="cb1b88fdffa76781" providerId="LiveId" clId="{76F3D6B4-0F52-433E-AF77-D70A2BE5D017}" dt="2025-02-17T10:34:37.370" v="1753" actId="20577"/>
      <pc:docMkLst>
        <pc:docMk/>
      </pc:docMkLst>
      <pc:sldChg chg="modSp mod">
        <pc:chgData name="Karin Hoareau" userId="cb1b88fdffa76781" providerId="LiveId" clId="{76F3D6B4-0F52-433E-AF77-D70A2BE5D017}" dt="2025-02-13T22:46:15.854" v="100"/>
        <pc:sldMkLst>
          <pc:docMk/>
          <pc:sldMk cId="0" sldId="256"/>
        </pc:sldMkLst>
        <pc:spChg chg="mod">
          <ac:chgData name="Karin Hoareau" userId="cb1b88fdffa76781" providerId="LiveId" clId="{76F3D6B4-0F52-433E-AF77-D70A2BE5D017}" dt="2025-02-13T22:44:16.832" v="26" actId="121"/>
          <ac:spMkLst>
            <pc:docMk/>
            <pc:sldMk cId="0" sldId="256"/>
            <ac:spMk id="3" creationId="{00000000-0000-0000-0000-000000000000}"/>
          </ac:spMkLst>
        </pc:spChg>
        <pc:spChg chg="mod">
          <ac:chgData name="Karin Hoareau" userId="cb1b88fdffa76781" providerId="LiveId" clId="{76F3D6B4-0F52-433E-AF77-D70A2BE5D017}" dt="2025-02-13T22:46:15.854" v="100"/>
          <ac:spMkLst>
            <pc:docMk/>
            <pc:sldMk cId="0" sldId="256"/>
            <ac:spMk id="5" creationId="{00000000-0000-0000-0000-000000000000}"/>
          </ac:spMkLst>
        </pc:spChg>
      </pc:sldChg>
      <pc:sldChg chg="modSp mod">
        <pc:chgData name="Karin Hoareau" userId="cb1b88fdffa76781" providerId="LiveId" clId="{76F3D6B4-0F52-433E-AF77-D70A2BE5D017}" dt="2025-02-13T22:59:15.030" v="144" actId="20577"/>
        <pc:sldMkLst>
          <pc:docMk/>
          <pc:sldMk cId="0" sldId="257"/>
        </pc:sldMkLst>
        <pc:spChg chg="mod">
          <ac:chgData name="Karin Hoareau" userId="cb1b88fdffa76781" providerId="LiveId" clId="{76F3D6B4-0F52-433E-AF77-D70A2BE5D017}" dt="2025-02-13T22:57:41.295" v="135" actId="20577"/>
          <ac:spMkLst>
            <pc:docMk/>
            <pc:sldMk cId="0" sldId="257"/>
            <ac:spMk id="2" creationId="{00000000-0000-0000-0000-000000000000}"/>
          </ac:spMkLst>
        </pc:spChg>
        <pc:spChg chg="mod">
          <ac:chgData name="Karin Hoareau" userId="cb1b88fdffa76781" providerId="LiveId" clId="{76F3D6B4-0F52-433E-AF77-D70A2BE5D017}" dt="2025-02-13T22:59:15.030" v="144" actId="20577"/>
          <ac:spMkLst>
            <pc:docMk/>
            <pc:sldMk cId="0" sldId="257"/>
            <ac:spMk id="3" creationId="{00000000-0000-0000-0000-000000000000}"/>
          </ac:spMkLst>
        </pc:spChg>
      </pc:sldChg>
      <pc:sldChg chg="modSp mod">
        <pc:chgData name="Karin Hoareau" userId="cb1b88fdffa76781" providerId="LiveId" clId="{76F3D6B4-0F52-433E-AF77-D70A2BE5D017}" dt="2025-02-13T23:13:01.195" v="235" actId="20577"/>
        <pc:sldMkLst>
          <pc:docMk/>
          <pc:sldMk cId="0" sldId="258"/>
        </pc:sldMkLst>
        <pc:spChg chg="mod">
          <ac:chgData name="Karin Hoareau" userId="cb1b88fdffa76781" providerId="LiveId" clId="{76F3D6B4-0F52-433E-AF77-D70A2BE5D017}" dt="2025-02-13T23:01:04.492" v="146" actId="14100"/>
          <ac:spMkLst>
            <pc:docMk/>
            <pc:sldMk cId="0" sldId="258"/>
            <ac:spMk id="4" creationId="{00000000-0000-0000-0000-000000000000}"/>
          </ac:spMkLst>
        </pc:spChg>
        <pc:spChg chg="mod">
          <ac:chgData name="Karin Hoareau" userId="cb1b88fdffa76781" providerId="LiveId" clId="{76F3D6B4-0F52-433E-AF77-D70A2BE5D017}" dt="2025-02-13T23:13:01.195" v="235" actId="20577"/>
          <ac:spMkLst>
            <pc:docMk/>
            <pc:sldMk cId="0" sldId="258"/>
            <ac:spMk id="5" creationId="{00000000-0000-0000-0000-000000000000}"/>
          </ac:spMkLst>
        </pc:spChg>
      </pc:sldChg>
      <pc:sldChg chg="modSp mod">
        <pc:chgData name="Karin Hoareau" userId="cb1b88fdffa76781" providerId="LiveId" clId="{76F3D6B4-0F52-433E-AF77-D70A2BE5D017}" dt="2025-02-13T23:17:47.897" v="253" actId="255"/>
        <pc:sldMkLst>
          <pc:docMk/>
          <pc:sldMk cId="0" sldId="259"/>
        </pc:sldMkLst>
        <pc:spChg chg="mod">
          <ac:chgData name="Karin Hoareau" userId="cb1b88fdffa76781" providerId="LiveId" clId="{76F3D6B4-0F52-433E-AF77-D70A2BE5D017}" dt="2025-02-13T23:17:47.897" v="253" actId="255"/>
          <ac:spMkLst>
            <pc:docMk/>
            <pc:sldMk cId="0" sldId="259"/>
            <ac:spMk id="5" creationId="{00000000-0000-0000-0000-000000000000}"/>
          </ac:spMkLst>
        </pc:spChg>
      </pc:sldChg>
      <pc:sldChg chg="modSp mod">
        <pc:chgData name="Karin Hoareau" userId="cb1b88fdffa76781" providerId="LiveId" clId="{76F3D6B4-0F52-433E-AF77-D70A2BE5D017}" dt="2025-02-14T18:00:05.948" v="669"/>
        <pc:sldMkLst>
          <pc:docMk/>
          <pc:sldMk cId="0" sldId="260"/>
        </pc:sldMkLst>
        <pc:spChg chg="mod">
          <ac:chgData name="Karin Hoareau" userId="cb1b88fdffa76781" providerId="LiveId" clId="{76F3D6B4-0F52-433E-AF77-D70A2BE5D017}" dt="2025-02-14T17:52:57.356" v="549" actId="947"/>
          <ac:spMkLst>
            <pc:docMk/>
            <pc:sldMk cId="0" sldId="260"/>
            <ac:spMk id="4" creationId="{00000000-0000-0000-0000-000000000000}"/>
          </ac:spMkLst>
        </pc:spChg>
        <pc:spChg chg="mod">
          <ac:chgData name="Karin Hoareau" userId="cb1b88fdffa76781" providerId="LiveId" clId="{76F3D6B4-0F52-433E-AF77-D70A2BE5D017}" dt="2025-02-14T18:00:05.948" v="669"/>
          <ac:spMkLst>
            <pc:docMk/>
            <pc:sldMk cId="0" sldId="260"/>
            <ac:spMk id="5" creationId="{00000000-0000-0000-0000-000000000000}"/>
          </ac:spMkLst>
        </pc:spChg>
      </pc:sldChg>
      <pc:sldChg chg="addSp delSp modSp mod">
        <pc:chgData name="Karin Hoareau" userId="cb1b88fdffa76781" providerId="LiveId" clId="{76F3D6B4-0F52-433E-AF77-D70A2BE5D017}" dt="2025-02-14T16:13:45.778" v="351" actId="255"/>
        <pc:sldMkLst>
          <pc:docMk/>
          <pc:sldMk cId="0" sldId="261"/>
        </pc:sldMkLst>
        <pc:spChg chg="mod">
          <ac:chgData name="Karin Hoareau" userId="cb1b88fdffa76781" providerId="LiveId" clId="{76F3D6B4-0F52-433E-AF77-D70A2BE5D017}" dt="2025-02-14T16:13:45.778" v="351" actId="255"/>
          <ac:spMkLst>
            <pc:docMk/>
            <pc:sldMk cId="0" sldId="261"/>
            <ac:spMk id="2" creationId="{00000000-0000-0000-0000-000000000000}"/>
          </ac:spMkLst>
        </pc:spChg>
        <pc:spChg chg="mod">
          <ac:chgData name="Karin Hoareau" userId="cb1b88fdffa76781" providerId="LiveId" clId="{76F3D6B4-0F52-433E-AF77-D70A2BE5D017}" dt="2025-02-14T16:13:27.016" v="350" actId="27636"/>
          <ac:spMkLst>
            <pc:docMk/>
            <pc:sldMk cId="0" sldId="261"/>
            <ac:spMk id="4" creationId="{00000000-0000-0000-0000-000000000000}"/>
          </ac:spMkLst>
        </pc:spChg>
      </pc:sldChg>
      <pc:sldChg chg="modSp mod">
        <pc:chgData name="Karin Hoareau" userId="cb1b88fdffa76781" providerId="LiveId" clId="{76F3D6B4-0F52-433E-AF77-D70A2BE5D017}" dt="2025-02-14T18:01:12.903" v="701" actId="20577"/>
        <pc:sldMkLst>
          <pc:docMk/>
          <pc:sldMk cId="0" sldId="262"/>
        </pc:sldMkLst>
        <pc:spChg chg="mod">
          <ac:chgData name="Karin Hoareau" userId="cb1b88fdffa76781" providerId="LiveId" clId="{76F3D6B4-0F52-433E-AF77-D70A2BE5D017}" dt="2025-02-14T17:50:13.218" v="496" actId="20577"/>
          <ac:spMkLst>
            <pc:docMk/>
            <pc:sldMk cId="0" sldId="262"/>
            <ac:spMk id="2" creationId="{00000000-0000-0000-0000-000000000000}"/>
          </ac:spMkLst>
        </pc:spChg>
        <pc:spChg chg="mod">
          <ac:chgData name="Karin Hoareau" userId="cb1b88fdffa76781" providerId="LiveId" clId="{76F3D6B4-0F52-433E-AF77-D70A2BE5D017}" dt="2025-02-14T18:01:12.903" v="701" actId="20577"/>
          <ac:spMkLst>
            <pc:docMk/>
            <pc:sldMk cId="0" sldId="262"/>
            <ac:spMk id="4" creationId="{00000000-0000-0000-0000-000000000000}"/>
          </ac:spMkLst>
        </pc:spChg>
      </pc:sldChg>
      <pc:sldChg chg="modSp mod">
        <pc:chgData name="Karin Hoareau" userId="cb1b88fdffa76781" providerId="LiveId" clId="{76F3D6B4-0F52-433E-AF77-D70A2BE5D017}" dt="2025-02-14T18:13:09.028" v="792" actId="20577"/>
        <pc:sldMkLst>
          <pc:docMk/>
          <pc:sldMk cId="0" sldId="263"/>
        </pc:sldMkLst>
        <pc:spChg chg="mod">
          <ac:chgData name="Karin Hoareau" userId="cb1b88fdffa76781" providerId="LiveId" clId="{76F3D6B4-0F52-433E-AF77-D70A2BE5D017}" dt="2025-02-14T18:02:26.709" v="721" actId="20577"/>
          <ac:spMkLst>
            <pc:docMk/>
            <pc:sldMk cId="0" sldId="263"/>
            <ac:spMk id="2" creationId="{00000000-0000-0000-0000-000000000000}"/>
          </ac:spMkLst>
        </pc:spChg>
        <pc:spChg chg="mod">
          <ac:chgData name="Karin Hoareau" userId="cb1b88fdffa76781" providerId="LiveId" clId="{76F3D6B4-0F52-433E-AF77-D70A2BE5D017}" dt="2025-02-14T18:13:09.028" v="792" actId="20577"/>
          <ac:spMkLst>
            <pc:docMk/>
            <pc:sldMk cId="0" sldId="263"/>
            <ac:spMk id="4" creationId="{00000000-0000-0000-0000-000000000000}"/>
          </ac:spMkLst>
        </pc:spChg>
      </pc:sldChg>
      <pc:sldChg chg="modSp mod">
        <pc:chgData name="Karin Hoareau" userId="cb1b88fdffa76781" providerId="LiveId" clId="{76F3D6B4-0F52-433E-AF77-D70A2BE5D017}" dt="2025-02-14T19:19:18.853" v="809" actId="20577"/>
        <pc:sldMkLst>
          <pc:docMk/>
          <pc:sldMk cId="0" sldId="264"/>
        </pc:sldMkLst>
        <pc:spChg chg="mod">
          <ac:chgData name="Karin Hoareau" userId="cb1b88fdffa76781" providerId="LiveId" clId="{76F3D6B4-0F52-433E-AF77-D70A2BE5D017}" dt="2025-02-14T19:18:25.145" v="793"/>
          <ac:spMkLst>
            <pc:docMk/>
            <pc:sldMk cId="0" sldId="264"/>
            <ac:spMk id="2" creationId="{00000000-0000-0000-0000-000000000000}"/>
          </ac:spMkLst>
        </pc:spChg>
        <pc:spChg chg="mod">
          <ac:chgData name="Karin Hoareau" userId="cb1b88fdffa76781" providerId="LiveId" clId="{76F3D6B4-0F52-433E-AF77-D70A2BE5D017}" dt="2025-02-14T19:19:18.853" v="809" actId="20577"/>
          <ac:spMkLst>
            <pc:docMk/>
            <pc:sldMk cId="0" sldId="264"/>
            <ac:spMk id="4" creationId="{00000000-0000-0000-0000-000000000000}"/>
          </ac:spMkLst>
        </pc:spChg>
      </pc:sldChg>
      <pc:sldChg chg="modSp mod">
        <pc:chgData name="Karin Hoareau" userId="cb1b88fdffa76781" providerId="LiveId" clId="{76F3D6B4-0F52-433E-AF77-D70A2BE5D017}" dt="2025-02-14T19:28:56.499" v="849" actId="27636"/>
        <pc:sldMkLst>
          <pc:docMk/>
          <pc:sldMk cId="0" sldId="265"/>
        </pc:sldMkLst>
        <pc:spChg chg="mod">
          <ac:chgData name="Karin Hoareau" userId="cb1b88fdffa76781" providerId="LiveId" clId="{76F3D6B4-0F52-433E-AF77-D70A2BE5D017}" dt="2025-02-14T19:28:56.499" v="849" actId="27636"/>
          <ac:spMkLst>
            <pc:docMk/>
            <pc:sldMk cId="0" sldId="265"/>
            <ac:spMk id="4" creationId="{00000000-0000-0000-0000-000000000000}"/>
          </ac:spMkLst>
        </pc:spChg>
      </pc:sldChg>
      <pc:sldChg chg="modSp mod">
        <pc:chgData name="Karin Hoareau" userId="cb1b88fdffa76781" providerId="LiveId" clId="{76F3D6B4-0F52-433E-AF77-D70A2BE5D017}" dt="2025-02-14T19:51:03.498" v="1010" actId="20577"/>
        <pc:sldMkLst>
          <pc:docMk/>
          <pc:sldMk cId="0" sldId="266"/>
        </pc:sldMkLst>
        <pc:spChg chg="mod">
          <ac:chgData name="Karin Hoareau" userId="cb1b88fdffa76781" providerId="LiveId" clId="{76F3D6B4-0F52-433E-AF77-D70A2BE5D017}" dt="2025-02-14T19:31:17.265" v="851" actId="20577"/>
          <ac:spMkLst>
            <pc:docMk/>
            <pc:sldMk cId="0" sldId="266"/>
            <ac:spMk id="2" creationId="{00000000-0000-0000-0000-000000000000}"/>
          </ac:spMkLst>
        </pc:spChg>
        <pc:spChg chg="mod">
          <ac:chgData name="Karin Hoareau" userId="cb1b88fdffa76781" providerId="LiveId" clId="{76F3D6B4-0F52-433E-AF77-D70A2BE5D017}" dt="2025-02-14T19:51:03.498" v="1010" actId="20577"/>
          <ac:spMkLst>
            <pc:docMk/>
            <pc:sldMk cId="0" sldId="266"/>
            <ac:spMk id="4" creationId="{00000000-0000-0000-0000-000000000000}"/>
          </ac:spMkLst>
        </pc:spChg>
      </pc:sldChg>
      <pc:sldChg chg="modSp mod">
        <pc:chgData name="Karin Hoareau" userId="cb1b88fdffa76781" providerId="LiveId" clId="{76F3D6B4-0F52-433E-AF77-D70A2BE5D017}" dt="2025-02-14T19:57:27.029" v="1026" actId="255"/>
        <pc:sldMkLst>
          <pc:docMk/>
          <pc:sldMk cId="0" sldId="267"/>
        </pc:sldMkLst>
        <pc:spChg chg="mod">
          <ac:chgData name="Karin Hoareau" userId="cb1b88fdffa76781" providerId="LiveId" clId="{76F3D6B4-0F52-433E-AF77-D70A2BE5D017}" dt="2025-02-14T19:53:48.037" v="1011"/>
          <ac:spMkLst>
            <pc:docMk/>
            <pc:sldMk cId="0" sldId="267"/>
            <ac:spMk id="2" creationId="{00000000-0000-0000-0000-000000000000}"/>
          </ac:spMkLst>
        </pc:spChg>
        <pc:spChg chg="mod">
          <ac:chgData name="Karin Hoareau" userId="cb1b88fdffa76781" providerId="LiveId" clId="{76F3D6B4-0F52-433E-AF77-D70A2BE5D017}" dt="2025-02-14T19:57:27.029" v="1026" actId="255"/>
          <ac:spMkLst>
            <pc:docMk/>
            <pc:sldMk cId="0" sldId="267"/>
            <ac:spMk id="4" creationId="{00000000-0000-0000-0000-000000000000}"/>
          </ac:spMkLst>
        </pc:spChg>
      </pc:sldChg>
      <pc:sldChg chg="modSp mod">
        <pc:chgData name="Karin Hoareau" userId="cb1b88fdffa76781" providerId="LiveId" clId="{76F3D6B4-0F52-433E-AF77-D70A2BE5D017}" dt="2025-02-14T20:02:12.198" v="1053" actId="20577"/>
        <pc:sldMkLst>
          <pc:docMk/>
          <pc:sldMk cId="0" sldId="268"/>
        </pc:sldMkLst>
        <pc:spChg chg="mod">
          <ac:chgData name="Karin Hoareau" userId="cb1b88fdffa76781" providerId="LiveId" clId="{76F3D6B4-0F52-433E-AF77-D70A2BE5D017}" dt="2025-02-14T20:02:12.198" v="1053" actId="20577"/>
          <ac:spMkLst>
            <pc:docMk/>
            <pc:sldMk cId="0" sldId="268"/>
            <ac:spMk id="4" creationId="{00000000-0000-0000-0000-000000000000}"/>
          </ac:spMkLst>
        </pc:spChg>
      </pc:sldChg>
      <pc:sldChg chg="modSp mod">
        <pc:chgData name="Karin Hoareau" userId="cb1b88fdffa76781" providerId="LiveId" clId="{76F3D6B4-0F52-433E-AF77-D70A2BE5D017}" dt="2025-02-14T20:06:16.657" v="1076" actId="20577"/>
        <pc:sldMkLst>
          <pc:docMk/>
          <pc:sldMk cId="0" sldId="269"/>
        </pc:sldMkLst>
        <pc:spChg chg="mod">
          <ac:chgData name="Karin Hoareau" userId="cb1b88fdffa76781" providerId="LiveId" clId="{76F3D6B4-0F52-433E-AF77-D70A2BE5D017}" dt="2025-02-14T20:03:54.875" v="1066" actId="20577"/>
          <ac:spMkLst>
            <pc:docMk/>
            <pc:sldMk cId="0" sldId="269"/>
            <ac:spMk id="2" creationId="{00000000-0000-0000-0000-000000000000}"/>
          </ac:spMkLst>
        </pc:spChg>
        <pc:spChg chg="mod">
          <ac:chgData name="Karin Hoareau" userId="cb1b88fdffa76781" providerId="LiveId" clId="{76F3D6B4-0F52-433E-AF77-D70A2BE5D017}" dt="2025-02-14T20:06:16.657" v="1076" actId="20577"/>
          <ac:spMkLst>
            <pc:docMk/>
            <pc:sldMk cId="0" sldId="269"/>
            <ac:spMk id="4" creationId="{00000000-0000-0000-0000-000000000000}"/>
          </ac:spMkLst>
        </pc:spChg>
      </pc:sldChg>
      <pc:sldChg chg="modSp mod">
        <pc:chgData name="Karin Hoareau" userId="cb1b88fdffa76781" providerId="LiveId" clId="{76F3D6B4-0F52-433E-AF77-D70A2BE5D017}" dt="2025-02-14T20:16:15.050" v="1134" actId="27636"/>
        <pc:sldMkLst>
          <pc:docMk/>
          <pc:sldMk cId="0" sldId="270"/>
        </pc:sldMkLst>
        <pc:spChg chg="mod">
          <ac:chgData name="Karin Hoareau" userId="cb1b88fdffa76781" providerId="LiveId" clId="{76F3D6B4-0F52-433E-AF77-D70A2BE5D017}" dt="2025-02-14T20:07:31.572" v="1118" actId="20577"/>
          <ac:spMkLst>
            <pc:docMk/>
            <pc:sldMk cId="0" sldId="270"/>
            <ac:spMk id="2" creationId="{00000000-0000-0000-0000-000000000000}"/>
          </ac:spMkLst>
        </pc:spChg>
        <pc:spChg chg="mod">
          <ac:chgData name="Karin Hoareau" userId="cb1b88fdffa76781" providerId="LiveId" clId="{76F3D6B4-0F52-433E-AF77-D70A2BE5D017}" dt="2025-02-14T20:16:15.050" v="1134" actId="27636"/>
          <ac:spMkLst>
            <pc:docMk/>
            <pc:sldMk cId="0" sldId="270"/>
            <ac:spMk id="4" creationId="{00000000-0000-0000-0000-000000000000}"/>
          </ac:spMkLst>
        </pc:spChg>
      </pc:sldChg>
      <pc:sldChg chg="modSp mod">
        <pc:chgData name="Karin Hoareau" userId="cb1b88fdffa76781" providerId="LiveId" clId="{76F3D6B4-0F52-433E-AF77-D70A2BE5D017}" dt="2025-02-16T11:37:12.393" v="1183" actId="20577"/>
        <pc:sldMkLst>
          <pc:docMk/>
          <pc:sldMk cId="0" sldId="271"/>
        </pc:sldMkLst>
        <pc:spChg chg="mod">
          <ac:chgData name="Karin Hoareau" userId="cb1b88fdffa76781" providerId="LiveId" clId="{76F3D6B4-0F52-433E-AF77-D70A2BE5D017}" dt="2025-02-16T11:33:34.792" v="1166" actId="20577"/>
          <ac:spMkLst>
            <pc:docMk/>
            <pc:sldMk cId="0" sldId="271"/>
            <ac:spMk id="2" creationId="{00000000-0000-0000-0000-000000000000}"/>
          </ac:spMkLst>
        </pc:spChg>
        <pc:spChg chg="mod">
          <ac:chgData name="Karin Hoareau" userId="cb1b88fdffa76781" providerId="LiveId" clId="{76F3D6B4-0F52-433E-AF77-D70A2BE5D017}" dt="2025-02-16T11:37:12.393" v="1183" actId="20577"/>
          <ac:spMkLst>
            <pc:docMk/>
            <pc:sldMk cId="0" sldId="271"/>
            <ac:spMk id="4" creationId="{00000000-0000-0000-0000-000000000000}"/>
          </ac:spMkLst>
        </pc:spChg>
      </pc:sldChg>
      <pc:sldChg chg="modSp mod">
        <pc:chgData name="Karin Hoareau" userId="cb1b88fdffa76781" providerId="LiveId" clId="{76F3D6B4-0F52-433E-AF77-D70A2BE5D017}" dt="2025-02-17T10:23:26.251" v="1726" actId="20577"/>
        <pc:sldMkLst>
          <pc:docMk/>
          <pc:sldMk cId="0" sldId="272"/>
        </pc:sldMkLst>
        <pc:spChg chg="mod">
          <ac:chgData name="Karin Hoareau" userId="cb1b88fdffa76781" providerId="LiveId" clId="{76F3D6B4-0F52-433E-AF77-D70A2BE5D017}" dt="2025-02-17T10:23:26.251" v="1726" actId="20577"/>
          <ac:spMkLst>
            <pc:docMk/>
            <pc:sldMk cId="0" sldId="272"/>
            <ac:spMk id="4" creationId="{00000000-0000-0000-0000-000000000000}"/>
          </ac:spMkLst>
        </pc:spChg>
      </pc:sldChg>
      <pc:sldChg chg="modSp mod">
        <pc:chgData name="Karin Hoareau" userId="cb1b88fdffa76781" providerId="LiveId" clId="{76F3D6B4-0F52-433E-AF77-D70A2BE5D017}" dt="2025-02-16T11:58:26.346" v="1258" actId="20577"/>
        <pc:sldMkLst>
          <pc:docMk/>
          <pc:sldMk cId="0" sldId="273"/>
        </pc:sldMkLst>
        <pc:spChg chg="mod">
          <ac:chgData name="Karin Hoareau" userId="cb1b88fdffa76781" providerId="LiveId" clId="{76F3D6B4-0F52-433E-AF77-D70A2BE5D017}" dt="2025-02-16T11:44:07.654" v="1185"/>
          <ac:spMkLst>
            <pc:docMk/>
            <pc:sldMk cId="0" sldId="273"/>
            <ac:spMk id="2" creationId="{00000000-0000-0000-0000-000000000000}"/>
          </ac:spMkLst>
        </pc:spChg>
        <pc:spChg chg="mod">
          <ac:chgData name="Karin Hoareau" userId="cb1b88fdffa76781" providerId="LiveId" clId="{76F3D6B4-0F52-433E-AF77-D70A2BE5D017}" dt="2025-02-16T11:58:26.346" v="1258" actId="20577"/>
          <ac:spMkLst>
            <pc:docMk/>
            <pc:sldMk cId="0" sldId="273"/>
            <ac:spMk id="4" creationId="{00000000-0000-0000-0000-000000000000}"/>
          </ac:spMkLst>
        </pc:spChg>
      </pc:sldChg>
      <pc:sldChg chg="modSp mod">
        <pc:chgData name="Karin Hoareau" userId="cb1b88fdffa76781" providerId="LiveId" clId="{76F3D6B4-0F52-433E-AF77-D70A2BE5D017}" dt="2025-02-17T10:30:24.265" v="1732" actId="20577"/>
        <pc:sldMkLst>
          <pc:docMk/>
          <pc:sldMk cId="0" sldId="274"/>
        </pc:sldMkLst>
        <pc:spChg chg="mod">
          <ac:chgData name="Karin Hoareau" userId="cb1b88fdffa76781" providerId="LiveId" clId="{76F3D6B4-0F52-433E-AF77-D70A2BE5D017}" dt="2025-02-17T10:30:24.265" v="1732" actId="20577"/>
          <ac:spMkLst>
            <pc:docMk/>
            <pc:sldMk cId="0" sldId="274"/>
            <ac:spMk id="4" creationId="{00000000-0000-0000-0000-000000000000}"/>
          </ac:spMkLst>
        </pc:spChg>
      </pc:sldChg>
      <pc:sldChg chg="modSp mod">
        <pc:chgData name="Karin Hoareau" userId="cb1b88fdffa76781" providerId="LiveId" clId="{76F3D6B4-0F52-433E-AF77-D70A2BE5D017}" dt="2025-02-16T12:19:58.530" v="1343"/>
        <pc:sldMkLst>
          <pc:docMk/>
          <pc:sldMk cId="0" sldId="275"/>
        </pc:sldMkLst>
        <pc:spChg chg="mod">
          <ac:chgData name="Karin Hoareau" userId="cb1b88fdffa76781" providerId="LiveId" clId="{76F3D6B4-0F52-433E-AF77-D70A2BE5D017}" dt="2025-02-16T12:01:16.723" v="1264"/>
          <ac:spMkLst>
            <pc:docMk/>
            <pc:sldMk cId="0" sldId="275"/>
            <ac:spMk id="2" creationId="{00000000-0000-0000-0000-000000000000}"/>
          </ac:spMkLst>
        </pc:spChg>
        <pc:spChg chg="mod">
          <ac:chgData name="Karin Hoareau" userId="cb1b88fdffa76781" providerId="LiveId" clId="{76F3D6B4-0F52-433E-AF77-D70A2BE5D017}" dt="2025-02-16T12:19:58.530" v="1343"/>
          <ac:spMkLst>
            <pc:docMk/>
            <pc:sldMk cId="0" sldId="275"/>
            <ac:spMk id="4" creationId="{00000000-0000-0000-0000-000000000000}"/>
          </ac:spMkLst>
        </pc:spChg>
      </pc:sldChg>
      <pc:sldChg chg="modSp mod">
        <pc:chgData name="Karin Hoareau" userId="cb1b88fdffa76781" providerId="LiveId" clId="{76F3D6B4-0F52-433E-AF77-D70A2BE5D017}" dt="2025-02-16T12:31:11.224" v="1416" actId="20577"/>
        <pc:sldMkLst>
          <pc:docMk/>
          <pc:sldMk cId="0" sldId="276"/>
        </pc:sldMkLst>
        <pc:spChg chg="mod">
          <ac:chgData name="Karin Hoareau" userId="cb1b88fdffa76781" providerId="LiveId" clId="{76F3D6B4-0F52-433E-AF77-D70A2BE5D017}" dt="2025-02-16T12:31:11.224" v="1416" actId="20577"/>
          <ac:spMkLst>
            <pc:docMk/>
            <pc:sldMk cId="0" sldId="276"/>
            <ac:spMk id="4" creationId="{00000000-0000-0000-0000-000000000000}"/>
          </ac:spMkLst>
        </pc:spChg>
      </pc:sldChg>
      <pc:sldChg chg="modSp mod">
        <pc:chgData name="Karin Hoareau" userId="cb1b88fdffa76781" providerId="LiveId" clId="{76F3D6B4-0F52-433E-AF77-D70A2BE5D017}" dt="2025-02-17T10:15:09.487" v="1719" actId="20577"/>
        <pc:sldMkLst>
          <pc:docMk/>
          <pc:sldMk cId="0" sldId="277"/>
        </pc:sldMkLst>
        <pc:spChg chg="mod">
          <ac:chgData name="Karin Hoareau" userId="cb1b88fdffa76781" providerId="LiveId" clId="{76F3D6B4-0F52-433E-AF77-D70A2BE5D017}" dt="2025-02-17T10:15:09.487" v="1719" actId="20577"/>
          <ac:spMkLst>
            <pc:docMk/>
            <pc:sldMk cId="0" sldId="277"/>
            <ac:spMk id="4" creationId="{00000000-0000-0000-0000-000000000000}"/>
          </ac:spMkLst>
        </pc:spChg>
      </pc:sldChg>
      <pc:sldChg chg="modSp mod">
        <pc:chgData name="Karin Hoareau" userId="cb1b88fdffa76781" providerId="LiveId" clId="{76F3D6B4-0F52-433E-AF77-D70A2BE5D017}" dt="2025-02-16T12:57:15.824" v="1527" actId="20577"/>
        <pc:sldMkLst>
          <pc:docMk/>
          <pc:sldMk cId="0" sldId="278"/>
        </pc:sldMkLst>
        <pc:spChg chg="mod">
          <ac:chgData name="Karin Hoareau" userId="cb1b88fdffa76781" providerId="LiveId" clId="{76F3D6B4-0F52-433E-AF77-D70A2BE5D017}" dt="2025-02-16T12:55:23.378" v="1525"/>
          <ac:spMkLst>
            <pc:docMk/>
            <pc:sldMk cId="0" sldId="278"/>
            <ac:spMk id="2" creationId="{00000000-0000-0000-0000-000000000000}"/>
          </ac:spMkLst>
        </pc:spChg>
        <pc:spChg chg="mod">
          <ac:chgData name="Karin Hoareau" userId="cb1b88fdffa76781" providerId="LiveId" clId="{76F3D6B4-0F52-433E-AF77-D70A2BE5D017}" dt="2025-02-16T12:57:15.824" v="1527" actId="20577"/>
          <ac:spMkLst>
            <pc:docMk/>
            <pc:sldMk cId="0" sldId="278"/>
            <ac:spMk id="4" creationId="{00000000-0000-0000-0000-000000000000}"/>
          </ac:spMkLst>
        </pc:spChg>
      </pc:sldChg>
      <pc:sldChg chg="modSp mod">
        <pc:chgData name="Karin Hoareau" userId="cb1b88fdffa76781" providerId="LiveId" clId="{76F3D6B4-0F52-433E-AF77-D70A2BE5D017}" dt="2025-02-17T10:31:05.120" v="1736" actId="20577"/>
        <pc:sldMkLst>
          <pc:docMk/>
          <pc:sldMk cId="0" sldId="279"/>
        </pc:sldMkLst>
        <pc:spChg chg="mod">
          <ac:chgData name="Karin Hoareau" userId="cb1b88fdffa76781" providerId="LiveId" clId="{76F3D6B4-0F52-433E-AF77-D70A2BE5D017}" dt="2025-02-17T10:31:05.120" v="1736" actId="20577"/>
          <ac:spMkLst>
            <pc:docMk/>
            <pc:sldMk cId="0" sldId="279"/>
            <ac:spMk id="4" creationId="{00000000-0000-0000-0000-000000000000}"/>
          </ac:spMkLst>
        </pc:spChg>
      </pc:sldChg>
      <pc:sldChg chg="modSp mod">
        <pc:chgData name="Karin Hoareau" userId="cb1b88fdffa76781" providerId="LiveId" clId="{76F3D6B4-0F52-433E-AF77-D70A2BE5D017}" dt="2025-02-17T10:32:35.661" v="1742" actId="20577"/>
        <pc:sldMkLst>
          <pc:docMk/>
          <pc:sldMk cId="0" sldId="280"/>
        </pc:sldMkLst>
        <pc:spChg chg="mod">
          <ac:chgData name="Karin Hoareau" userId="cb1b88fdffa76781" providerId="LiveId" clId="{76F3D6B4-0F52-433E-AF77-D70A2BE5D017}" dt="2025-02-17T10:32:35.661" v="1742" actId="20577"/>
          <ac:spMkLst>
            <pc:docMk/>
            <pc:sldMk cId="0" sldId="280"/>
            <ac:spMk id="4" creationId="{00000000-0000-0000-0000-000000000000}"/>
          </ac:spMkLst>
        </pc:spChg>
      </pc:sldChg>
      <pc:sldChg chg="modSp mod">
        <pc:chgData name="Karin Hoareau" userId="cb1b88fdffa76781" providerId="LiveId" clId="{76F3D6B4-0F52-433E-AF77-D70A2BE5D017}" dt="2025-02-17T10:33:32.318" v="1747" actId="20577"/>
        <pc:sldMkLst>
          <pc:docMk/>
          <pc:sldMk cId="0" sldId="281"/>
        </pc:sldMkLst>
        <pc:spChg chg="mod">
          <ac:chgData name="Karin Hoareau" userId="cb1b88fdffa76781" providerId="LiveId" clId="{76F3D6B4-0F52-433E-AF77-D70A2BE5D017}" dt="2025-02-17T09:08:06.343" v="1610"/>
          <ac:spMkLst>
            <pc:docMk/>
            <pc:sldMk cId="0" sldId="281"/>
            <ac:spMk id="2" creationId="{00000000-0000-0000-0000-000000000000}"/>
          </ac:spMkLst>
        </pc:spChg>
        <pc:spChg chg="mod">
          <ac:chgData name="Karin Hoareau" userId="cb1b88fdffa76781" providerId="LiveId" clId="{76F3D6B4-0F52-433E-AF77-D70A2BE5D017}" dt="2025-02-17T10:33:32.318" v="1747" actId="20577"/>
          <ac:spMkLst>
            <pc:docMk/>
            <pc:sldMk cId="0" sldId="281"/>
            <ac:spMk id="4" creationId="{00000000-0000-0000-0000-000000000000}"/>
          </ac:spMkLst>
        </pc:spChg>
      </pc:sldChg>
      <pc:sldChg chg="modSp mod">
        <pc:chgData name="Karin Hoareau" userId="cb1b88fdffa76781" providerId="LiveId" clId="{76F3D6B4-0F52-433E-AF77-D70A2BE5D017}" dt="2025-02-17T09:32:29.722" v="1618"/>
        <pc:sldMkLst>
          <pc:docMk/>
          <pc:sldMk cId="0" sldId="282"/>
        </pc:sldMkLst>
        <pc:spChg chg="mod">
          <ac:chgData name="Karin Hoareau" userId="cb1b88fdffa76781" providerId="LiveId" clId="{76F3D6B4-0F52-433E-AF77-D70A2BE5D017}" dt="2025-02-17T09:30:29.170" v="1613"/>
          <ac:spMkLst>
            <pc:docMk/>
            <pc:sldMk cId="0" sldId="282"/>
            <ac:spMk id="2" creationId="{00000000-0000-0000-0000-000000000000}"/>
          </ac:spMkLst>
        </pc:spChg>
        <pc:spChg chg="mod">
          <ac:chgData name="Karin Hoareau" userId="cb1b88fdffa76781" providerId="LiveId" clId="{76F3D6B4-0F52-433E-AF77-D70A2BE5D017}" dt="2025-02-17T09:32:29.722" v="1618"/>
          <ac:spMkLst>
            <pc:docMk/>
            <pc:sldMk cId="0" sldId="282"/>
            <ac:spMk id="3" creationId="{00000000-0000-0000-0000-000000000000}"/>
          </ac:spMkLst>
        </pc:spChg>
      </pc:sldChg>
      <pc:sldChg chg="modSp mod">
        <pc:chgData name="Karin Hoareau" userId="cb1b88fdffa76781" providerId="LiveId" clId="{76F3D6B4-0F52-433E-AF77-D70A2BE5D017}" dt="2025-02-17T09:45:18.742" v="1621"/>
        <pc:sldMkLst>
          <pc:docMk/>
          <pc:sldMk cId="0" sldId="283"/>
        </pc:sldMkLst>
        <pc:spChg chg="mod">
          <ac:chgData name="Karin Hoareau" userId="cb1b88fdffa76781" providerId="LiveId" clId="{76F3D6B4-0F52-433E-AF77-D70A2BE5D017}" dt="2025-02-17T09:45:18.742" v="1621"/>
          <ac:spMkLst>
            <pc:docMk/>
            <pc:sldMk cId="0" sldId="283"/>
            <ac:spMk id="4" creationId="{00000000-0000-0000-0000-000000000000}"/>
          </ac:spMkLst>
        </pc:spChg>
      </pc:sldChg>
      <pc:sldChg chg="modSp mod">
        <pc:chgData name="Karin Hoareau" userId="cb1b88fdffa76781" providerId="LiveId" clId="{76F3D6B4-0F52-433E-AF77-D70A2BE5D017}" dt="2025-02-17T10:34:37.370" v="1753" actId="20577"/>
        <pc:sldMkLst>
          <pc:docMk/>
          <pc:sldMk cId="0" sldId="284"/>
        </pc:sldMkLst>
        <pc:spChg chg="mod">
          <ac:chgData name="Karin Hoareau" userId="cb1b88fdffa76781" providerId="LiveId" clId="{76F3D6B4-0F52-433E-AF77-D70A2BE5D017}" dt="2025-02-17T10:34:37.370" v="1753" actId="20577"/>
          <ac:spMkLst>
            <pc:docMk/>
            <pc:sldMk cId="0" sldId="284"/>
            <ac:spMk id="3" creationId="{00000000-0000-0000-0000-000000000000}"/>
          </ac:spMkLst>
        </pc:spChg>
        <pc:spChg chg="mod">
          <ac:chgData name="Karin Hoareau" userId="cb1b88fdffa76781" providerId="LiveId" clId="{76F3D6B4-0F52-433E-AF77-D70A2BE5D017}" dt="2025-02-17T09:45:37.252" v="1636" actId="20577"/>
          <ac:spMkLst>
            <pc:docMk/>
            <pc:sldMk cId="0" sldId="284"/>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lang="pt-BR"/>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lang="pt-BR"/>
          </a:p>
        </p:txBody>
      </p:sp>
      <p:sp>
        <p:nvSpPr>
          <p:cNvPr id="4" name="Date Placeholder 3"/>
          <p:cNvSpPr>
            <a:spLocks noGrp="1"/>
          </p:cNvSpPr>
          <p:nvPr>
            <p:ph type="dt" sz="half" idx="10"/>
          </p:nvPr>
        </p:nvSpPr>
        <p:spPr bwMode="auto"/>
        <p:txBody>
          <a:bodyPr/>
          <a:lstStyle/>
          <a:p>
            <a:pPr>
              <a:defRPr/>
            </a:pPr>
            <a:fld id="{10629ADE-8CFD-4149-873B-3F8662D8AEAA}" type="datetimeFigureOut">
              <a:rPr lang="pt-BR"/>
              <a:t>13/02/2025</a:t>
            </a:fld>
            <a:endParaRPr lang="pt-BR"/>
          </a:p>
        </p:txBody>
      </p:sp>
      <p:sp>
        <p:nvSpPr>
          <p:cNvPr id="5" name="Footer Placeholder 4"/>
          <p:cNvSpPr>
            <a:spLocks noGrp="1"/>
          </p:cNvSpPr>
          <p:nvPr>
            <p:ph type="ftr" sz="quarter" idx="11"/>
          </p:nvPr>
        </p:nvSpPr>
        <p:spPr bwMode="auto"/>
        <p:txBody>
          <a:bodyPr/>
          <a:lstStyle/>
          <a:p>
            <a:pPr>
              <a:defRPr/>
            </a:pPr>
            <a:endParaRPr lang="pt-BR"/>
          </a:p>
        </p:txBody>
      </p:sp>
      <p:sp>
        <p:nvSpPr>
          <p:cNvPr id="6" name="Slide Number Placeholder 5"/>
          <p:cNvSpPr>
            <a:spLocks noGrp="1"/>
          </p:cNvSpPr>
          <p:nvPr>
            <p:ph type="sldNum" sz="quarter" idx="12"/>
          </p:nvPr>
        </p:nvSpPr>
        <p:spPr bwMode="auto"/>
        <p:txBody>
          <a:bodyPr/>
          <a:lstStyle/>
          <a:p>
            <a:pPr>
              <a:defRPr/>
            </a:pPr>
            <a:fld id="{823ECBDF-92E9-42AC-A2BC-5761CD677A07}" type="slidenum">
              <a:rPr lang="pt-BR"/>
              <a:t>‹N°›</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pt-BR"/>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4" name="Date Placeholder 3"/>
          <p:cNvSpPr>
            <a:spLocks noGrp="1"/>
          </p:cNvSpPr>
          <p:nvPr>
            <p:ph type="dt" sz="half" idx="10"/>
          </p:nvPr>
        </p:nvSpPr>
        <p:spPr bwMode="auto"/>
        <p:txBody>
          <a:bodyPr/>
          <a:lstStyle/>
          <a:p>
            <a:pPr>
              <a:defRPr/>
            </a:pPr>
            <a:fld id="{10629ADE-8CFD-4149-873B-3F8662D8AEAA}" type="datetimeFigureOut">
              <a:rPr lang="pt-BR"/>
              <a:t>13/02/2025</a:t>
            </a:fld>
            <a:endParaRPr lang="pt-BR"/>
          </a:p>
        </p:txBody>
      </p:sp>
      <p:sp>
        <p:nvSpPr>
          <p:cNvPr id="5" name="Footer Placeholder 4"/>
          <p:cNvSpPr>
            <a:spLocks noGrp="1"/>
          </p:cNvSpPr>
          <p:nvPr>
            <p:ph type="ftr" sz="quarter" idx="11"/>
          </p:nvPr>
        </p:nvSpPr>
        <p:spPr bwMode="auto"/>
        <p:txBody>
          <a:bodyPr/>
          <a:lstStyle/>
          <a:p>
            <a:pPr>
              <a:defRPr/>
            </a:pPr>
            <a:endParaRPr lang="pt-BR"/>
          </a:p>
        </p:txBody>
      </p:sp>
      <p:sp>
        <p:nvSpPr>
          <p:cNvPr id="6" name="Slide Number Placeholder 5"/>
          <p:cNvSpPr>
            <a:spLocks noGrp="1"/>
          </p:cNvSpPr>
          <p:nvPr>
            <p:ph type="sldNum" sz="quarter" idx="12"/>
          </p:nvPr>
        </p:nvSpPr>
        <p:spPr bwMode="auto"/>
        <p:txBody>
          <a:bodyPr/>
          <a:lstStyle/>
          <a:p>
            <a:pPr>
              <a:defRPr/>
            </a:pPr>
            <a:fld id="{823ECBDF-92E9-42AC-A2BC-5761CD677A07}" type="slidenum">
              <a:rPr lang="pt-BR"/>
              <a:t>‹N°›</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lang="pt-BR"/>
          </a:p>
        </p:txBody>
      </p:sp>
      <p:sp>
        <p:nvSpPr>
          <p:cNvPr id="3" name="Vertical Text Placeholder 2"/>
          <p:cNvSpPr>
            <a:spLocks noGrp="1"/>
          </p:cNvSpPr>
          <p:nvPr>
            <p:ph type="body" orient="vert" idx="1"/>
          </p:nvPr>
        </p:nvSpPr>
        <p:spPr bwMode="auto">
          <a:xfrm>
            <a:off x="838200" y="365125"/>
            <a:ext cx="7734300"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4" name="Date Placeholder 3"/>
          <p:cNvSpPr>
            <a:spLocks noGrp="1"/>
          </p:cNvSpPr>
          <p:nvPr>
            <p:ph type="dt" sz="half" idx="10"/>
          </p:nvPr>
        </p:nvSpPr>
        <p:spPr bwMode="auto"/>
        <p:txBody>
          <a:bodyPr/>
          <a:lstStyle/>
          <a:p>
            <a:pPr>
              <a:defRPr/>
            </a:pPr>
            <a:fld id="{10629ADE-8CFD-4149-873B-3F8662D8AEAA}" type="datetimeFigureOut">
              <a:rPr lang="pt-BR"/>
              <a:t>13/02/2025</a:t>
            </a:fld>
            <a:endParaRPr lang="pt-BR"/>
          </a:p>
        </p:txBody>
      </p:sp>
      <p:sp>
        <p:nvSpPr>
          <p:cNvPr id="5" name="Footer Placeholder 4"/>
          <p:cNvSpPr>
            <a:spLocks noGrp="1"/>
          </p:cNvSpPr>
          <p:nvPr>
            <p:ph type="ftr" sz="quarter" idx="11"/>
          </p:nvPr>
        </p:nvSpPr>
        <p:spPr bwMode="auto"/>
        <p:txBody>
          <a:bodyPr/>
          <a:lstStyle/>
          <a:p>
            <a:pPr>
              <a:defRPr/>
            </a:pPr>
            <a:endParaRPr lang="pt-BR"/>
          </a:p>
        </p:txBody>
      </p:sp>
      <p:sp>
        <p:nvSpPr>
          <p:cNvPr id="6" name="Slide Number Placeholder 5"/>
          <p:cNvSpPr>
            <a:spLocks noGrp="1"/>
          </p:cNvSpPr>
          <p:nvPr>
            <p:ph type="sldNum" sz="quarter" idx="12"/>
          </p:nvPr>
        </p:nvSpPr>
        <p:spPr bwMode="auto"/>
        <p:txBody>
          <a:bodyPr/>
          <a:lstStyle/>
          <a:p>
            <a:pPr>
              <a:defRPr/>
            </a:pPr>
            <a:fld id="{823ECBDF-92E9-42AC-A2BC-5761CD677A07}" type="slidenum">
              <a:rPr lang="pt-BR"/>
              <a:t>‹N°›</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pt-B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4" name="Date Placeholder 3"/>
          <p:cNvSpPr>
            <a:spLocks noGrp="1"/>
          </p:cNvSpPr>
          <p:nvPr>
            <p:ph type="dt" sz="half" idx="10"/>
          </p:nvPr>
        </p:nvSpPr>
        <p:spPr bwMode="auto"/>
        <p:txBody>
          <a:bodyPr/>
          <a:lstStyle/>
          <a:p>
            <a:pPr>
              <a:defRPr/>
            </a:pPr>
            <a:fld id="{10629ADE-8CFD-4149-873B-3F8662D8AEAA}" type="datetimeFigureOut">
              <a:rPr lang="pt-BR"/>
              <a:t>13/02/2025</a:t>
            </a:fld>
            <a:endParaRPr lang="pt-BR"/>
          </a:p>
        </p:txBody>
      </p:sp>
      <p:sp>
        <p:nvSpPr>
          <p:cNvPr id="5" name="Footer Placeholder 4"/>
          <p:cNvSpPr>
            <a:spLocks noGrp="1"/>
          </p:cNvSpPr>
          <p:nvPr>
            <p:ph type="ftr" sz="quarter" idx="11"/>
          </p:nvPr>
        </p:nvSpPr>
        <p:spPr bwMode="auto"/>
        <p:txBody>
          <a:bodyPr/>
          <a:lstStyle/>
          <a:p>
            <a:pPr>
              <a:defRPr/>
            </a:pPr>
            <a:endParaRPr lang="pt-BR"/>
          </a:p>
        </p:txBody>
      </p:sp>
      <p:sp>
        <p:nvSpPr>
          <p:cNvPr id="6" name="Slide Number Placeholder 5"/>
          <p:cNvSpPr>
            <a:spLocks noGrp="1"/>
          </p:cNvSpPr>
          <p:nvPr>
            <p:ph type="sldNum" sz="quarter" idx="12"/>
          </p:nvPr>
        </p:nvSpPr>
        <p:spPr bwMode="auto"/>
        <p:txBody>
          <a:bodyPr/>
          <a:lstStyle/>
          <a:p>
            <a:pPr>
              <a:defRPr/>
            </a:pPr>
            <a:fld id="{823ECBDF-92E9-42AC-A2BC-5761CD677A07}" type="slidenum">
              <a:rPr lang="pt-BR"/>
              <a:t>‹N°›</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lang="pt-BR"/>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10629ADE-8CFD-4149-873B-3F8662D8AEAA}" type="datetimeFigureOut">
              <a:rPr lang="pt-BR"/>
              <a:t>13/02/2025</a:t>
            </a:fld>
            <a:endParaRPr lang="pt-BR"/>
          </a:p>
        </p:txBody>
      </p:sp>
      <p:sp>
        <p:nvSpPr>
          <p:cNvPr id="5" name="Footer Placeholder 4"/>
          <p:cNvSpPr>
            <a:spLocks noGrp="1"/>
          </p:cNvSpPr>
          <p:nvPr>
            <p:ph type="ftr" sz="quarter" idx="11"/>
          </p:nvPr>
        </p:nvSpPr>
        <p:spPr bwMode="auto"/>
        <p:txBody>
          <a:bodyPr/>
          <a:lstStyle/>
          <a:p>
            <a:pPr>
              <a:defRPr/>
            </a:pPr>
            <a:endParaRPr lang="pt-BR"/>
          </a:p>
        </p:txBody>
      </p:sp>
      <p:sp>
        <p:nvSpPr>
          <p:cNvPr id="6" name="Slide Number Placeholder 5"/>
          <p:cNvSpPr>
            <a:spLocks noGrp="1"/>
          </p:cNvSpPr>
          <p:nvPr>
            <p:ph type="sldNum" sz="quarter" idx="12"/>
          </p:nvPr>
        </p:nvSpPr>
        <p:spPr bwMode="auto"/>
        <p:txBody>
          <a:bodyPr/>
          <a:lstStyle/>
          <a:p>
            <a:pPr>
              <a:defRPr/>
            </a:pPr>
            <a:fld id="{823ECBDF-92E9-42AC-A2BC-5761CD677A07}" type="slidenum">
              <a:rPr lang="pt-BR"/>
              <a:t>‹N°›</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pt-BR"/>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5" name="Date Placeholder 4"/>
          <p:cNvSpPr>
            <a:spLocks noGrp="1"/>
          </p:cNvSpPr>
          <p:nvPr>
            <p:ph type="dt" sz="half" idx="10"/>
          </p:nvPr>
        </p:nvSpPr>
        <p:spPr bwMode="auto"/>
        <p:txBody>
          <a:bodyPr/>
          <a:lstStyle/>
          <a:p>
            <a:pPr>
              <a:defRPr/>
            </a:pPr>
            <a:fld id="{10629ADE-8CFD-4149-873B-3F8662D8AEAA}" type="datetimeFigureOut">
              <a:rPr lang="pt-BR"/>
              <a:t>13/02/2025</a:t>
            </a:fld>
            <a:endParaRPr lang="pt-BR"/>
          </a:p>
        </p:txBody>
      </p:sp>
      <p:sp>
        <p:nvSpPr>
          <p:cNvPr id="6" name="Footer Placeholder 5"/>
          <p:cNvSpPr>
            <a:spLocks noGrp="1"/>
          </p:cNvSpPr>
          <p:nvPr>
            <p:ph type="ftr" sz="quarter" idx="11"/>
          </p:nvPr>
        </p:nvSpPr>
        <p:spPr bwMode="auto"/>
        <p:txBody>
          <a:bodyPr/>
          <a:lstStyle/>
          <a:p>
            <a:pPr>
              <a:defRPr/>
            </a:pPr>
            <a:endParaRPr lang="pt-BR"/>
          </a:p>
        </p:txBody>
      </p:sp>
      <p:sp>
        <p:nvSpPr>
          <p:cNvPr id="7" name="Slide Number Placeholder 6"/>
          <p:cNvSpPr>
            <a:spLocks noGrp="1"/>
          </p:cNvSpPr>
          <p:nvPr>
            <p:ph type="sldNum" sz="quarter" idx="12"/>
          </p:nvPr>
        </p:nvSpPr>
        <p:spPr bwMode="auto"/>
        <p:txBody>
          <a:bodyPr/>
          <a:lstStyle/>
          <a:p>
            <a:pPr>
              <a:defRPr/>
            </a:pPr>
            <a:fld id="{823ECBDF-92E9-42AC-A2BC-5761CD677A07}" type="slidenum">
              <a:rPr lang="pt-BR"/>
              <a:t>‹N°›</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en-US"/>
              <a:t>Click to edit Master title style</a:t>
            </a:r>
            <a:endParaRPr lang="pt-BR"/>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7" name="Date Placeholder 6"/>
          <p:cNvSpPr>
            <a:spLocks noGrp="1"/>
          </p:cNvSpPr>
          <p:nvPr>
            <p:ph type="dt" sz="half" idx="10"/>
          </p:nvPr>
        </p:nvSpPr>
        <p:spPr bwMode="auto"/>
        <p:txBody>
          <a:bodyPr/>
          <a:lstStyle/>
          <a:p>
            <a:pPr>
              <a:defRPr/>
            </a:pPr>
            <a:fld id="{10629ADE-8CFD-4149-873B-3F8662D8AEAA}" type="datetimeFigureOut">
              <a:rPr lang="pt-BR"/>
              <a:t>13/02/2025</a:t>
            </a:fld>
            <a:endParaRPr lang="pt-BR"/>
          </a:p>
        </p:txBody>
      </p:sp>
      <p:sp>
        <p:nvSpPr>
          <p:cNvPr id="8" name="Footer Placeholder 7"/>
          <p:cNvSpPr>
            <a:spLocks noGrp="1"/>
          </p:cNvSpPr>
          <p:nvPr>
            <p:ph type="ftr" sz="quarter" idx="11"/>
          </p:nvPr>
        </p:nvSpPr>
        <p:spPr bwMode="auto"/>
        <p:txBody>
          <a:bodyPr/>
          <a:lstStyle/>
          <a:p>
            <a:pPr>
              <a:defRPr/>
            </a:pPr>
            <a:endParaRPr lang="pt-BR"/>
          </a:p>
        </p:txBody>
      </p:sp>
      <p:sp>
        <p:nvSpPr>
          <p:cNvPr id="9" name="Slide Number Placeholder 8"/>
          <p:cNvSpPr>
            <a:spLocks noGrp="1"/>
          </p:cNvSpPr>
          <p:nvPr>
            <p:ph type="sldNum" sz="quarter" idx="12"/>
          </p:nvPr>
        </p:nvSpPr>
        <p:spPr bwMode="auto"/>
        <p:txBody>
          <a:bodyPr/>
          <a:lstStyle/>
          <a:p>
            <a:pPr>
              <a:defRPr/>
            </a:pPr>
            <a:fld id="{823ECBDF-92E9-42AC-A2BC-5761CD677A07}" type="slidenum">
              <a:rPr lang="pt-BR"/>
              <a:t>‹N°›</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pt-BR"/>
          </a:p>
        </p:txBody>
      </p:sp>
      <p:sp>
        <p:nvSpPr>
          <p:cNvPr id="3" name="Date Placeholder 2"/>
          <p:cNvSpPr>
            <a:spLocks noGrp="1"/>
          </p:cNvSpPr>
          <p:nvPr>
            <p:ph type="dt" sz="half" idx="10"/>
          </p:nvPr>
        </p:nvSpPr>
        <p:spPr bwMode="auto"/>
        <p:txBody>
          <a:bodyPr/>
          <a:lstStyle/>
          <a:p>
            <a:pPr>
              <a:defRPr/>
            </a:pPr>
            <a:fld id="{10629ADE-8CFD-4149-873B-3F8662D8AEAA}" type="datetimeFigureOut">
              <a:rPr lang="pt-BR"/>
              <a:t>13/02/2025</a:t>
            </a:fld>
            <a:endParaRPr lang="pt-BR"/>
          </a:p>
        </p:txBody>
      </p:sp>
      <p:sp>
        <p:nvSpPr>
          <p:cNvPr id="4" name="Footer Placeholder 3"/>
          <p:cNvSpPr>
            <a:spLocks noGrp="1"/>
          </p:cNvSpPr>
          <p:nvPr>
            <p:ph type="ftr" sz="quarter" idx="11"/>
          </p:nvPr>
        </p:nvSpPr>
        <p:spPr bwMode="auto"/>
        <p:txBody>
          <a:bodyPr/>
          <a:lstStyle/>
          <a:p>
            <a:pPr>
              <a:defRPr/>
            </a:pPr>
            <a:endParaRPr lang="pt-BR"/>
          </a:p>
        </p:txBody>
      </p:sp>
      <p:sp>
        <p:nvSpPr>
          <p:cNvPr id="5" name="Slide Number Placeholder 4"/>
          <p:cNvSpPr>
            <a:spLocks noGrp="1"/>
          </p:cNvSpPr>
          <p:nvPr>
            <p:ph type="sldNum" sz="quarter" idx="12"/>
          </p:nvPr>
        </p:nvSpPr>
        <p:spPr bwMode="auto"/>
        <p:txBody>
          <a:bodyPr/>
          <a:lstStyle/>
          <a:p>
            <a:pPr>
              <a:defRPr/>
            </a:pPr>
            <a:fld id="{823ECBDF-92E9-42AC-A2BC-5761CD677A07}" type="slidenum">
              <a:rPr lang="pt-BR"/>
              <a:t>‹N°›</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10629ADE-8CFD-4149-873B-3F8662D8AEAA}" type="datetimeFigureOut">
              <a:rPr lang="pt-BR"/>
              <a:t>13/02/2025</a:t>
            </a:fld>
            <a:endParaRPr lang="pt-BR"/>
          </a:p>
        </p:txBody>
      </p:sp>
      <p:sp>
        <p:nvSpPr>
          <p:cNvPr id="3" name="Footer Placeholder 2"/>
          <p:cNvSpPr>
            <a:spLocks noGrp="1"/>
          </p:cNvSpPr>
          <p:nvPr>
            <p:ph type="ftr" sz="quarter" idx="11"/>
          </p:nvPr>
        </p:nvSpPr>
        <p:spPr bwMode="auto"/>
        <p:txBody>
          <a:bodyPr/>
          <a:lstStyle/>
          <a:p>
            <a:pPr>
              <a:defRPr/>
            </a:pPr>
            <a:endParaRPr lang="pt-BR"/>
          </a:p>
        </p:txBody>
      </p:sp>
      <p:sp>
        <p:nvSpPr>
          <p:cNvPr id="4" name="Slide Number Placeholder 3"/>
          <p:cNvSpPr>
            <a:spLocks noGrp="1"/>
          </p:cNvSpPr>
          <p:nvPr>
            <p:ph type="sldNum" sz="quarter" idx="12"/>
          </p:nvPr>
        </p:nvSpPr>
        <p:spPr bwMode="auto"/>
        <p:txBody>
          <a:bodyPr/>
          <a:lstStyle/>
          <a:p>
            <a:pPr>
              <a:defRPr/>
            </a:pPr>
            <a:fld id="{823ECBDF-92E9-42AC-A2BC-5761CD677A07}" type="slidenum">
              <a:rPr lang="pt-BR"/>
              <a:t>‹N°›</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pt-BR"/>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10629ADE-8CFD-4149-873B-3F8662D8AEAA}" type="datetimeFigureOut">
              <a:rPr lang="pt-BR"/>
              <a:t>13/02/2025</a:t>
            </a:fld>
            <a:endParaRPr lang="pt-BR"/>
          </a:p>
        </p:txBody>
      </p:sp>
      <p:sp>
        <p:nvSpPr>
          <p:cNvPr id="6" name="Footer Placeholder 5"/>
          <p:cNvSpPr>
            <a:spLocks noGrp="1"/>
          </p:cNvSpPr>
          <p:nvPr>
            <p:ph type="ftr" sz="quarter" idx="11"/>
          </p:nvPr>
        </p:nvSpPr>
        <p:spPr bwMode="auto"/>
        <p:txBody>
          <a:bodyPr/>
          <a:lstStyle/>
          <a:p>
            <a:pPr>
              <a:defRPr/>
            </a:pPr>
            <a:endParaRPr lang="pt-BR"/>
          </a:p>
        </p:txBody>
      </p:sp>
      <p:sp>
        <p:nvSpPr>
          <p:cNvPr id="7" name="Slide Number Placeholder 6"/>
          <p:cNvSpPr>
            <a:spLocks noGrp="1"/>
          </p:cNvSpPr>
          <p:nvPr>
            <p:ph type="sldNum" sz="quarter" idx="12"/>
          </p:nvPr>
        </p:nvSpPr>
        <p:spPr bwMode="auto"/>
        <p:txBody>
          <a:bodyPr/>
          <a:lstStyle/>
          <a:p>
            <a:pPr>
              <a:defRPr/>
            </a:pPr>
            <a:fld id="{823ECBDF-92E9-42AC-A2BC-5761CD677A07}" type="slidenum">
              <a:rPr lang="pt-BR"/>
              <a:t>‹N°›</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pt-BR"/>
          </a:p>
        </p:txBody>
      </p:sp>
      <p:sp>
        <p:nvSpPr>
          <p:cNvPr id="3"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lang="pt-BR"/>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10629ADE-8CFD-4149-873B-3F8662D8AEAA}" type="datetimeFigureOut">
              <a:rPr lang="pt-BR"/>
              <a:t>13/02/2025</a:t>
            </a:fld>
            <a:endParaRPr lang="pt-BR"/>
          </a:p>
        </p:txBody>
      </p:sp>
      <p:sp>
        <p:nvSpPr>
          <p:cNvPr id="6" name="Footer Placeholder 5"/>
          <p:cNvSpPr>
            <a:spLocks noGrp="1"/>
          </p:cNvSpPr>
          <p:nvPr>
            <p:ph type="ftr" sz="quarter" idx="11"/>
          </p:nvPr>
        </p:nvSpPr>
        <p:spPr bwMode="auto"/>
        <p:txBody>
          <a:bodyPr/>
          <a:lstStyle/>
          <a:p>
            <a:pPr>
              <a:defRPr/>
            </a:pPr>
            <a:endParaRPr lang="pt-BR"/>
          </a:p>
        </p:txBody>
      </p:sp>
      <p:sp>
        <p:nvSpPr>
          <p:cNvPr id="7" name="Slide Number Placeholder 6"/>
          <p:cNvSpPr>
            <a:spLocks noGrp="1"/>
          </p:cNvSpPr>
          <p:nvPr>
            <p:ph type="sldNum" sz="quarter" idx="12"/>
          </p:nvPr>
        </p:nvSpPr>
        <p:spPr bwMode="auto"/>
        <p:txBody>
          <a:bodyPr/>
          <a:lstStyle/>
          <a:p>
            <a:pPr>
              <a:defRPr/>
            </a:pPr>
            <a:fld id="{823ECBDF-92E9-42AC-A2BC-5761CD677A07}" type="slidenum">
              <a:rPr lang="pt-BR"/>
              <a:t>‹N°›</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lang="pt-B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0629ADE-8CFD-4149-873B-3F8662D8AEAA}" type="datetimeFigureOut">
              <a:rPr lang="pt-BR"/>
              <a:t>13/02/2025</a:t>
            </a:fld>
            <a:endParaRPr lang="pt-BR"/>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t-BR"/>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23ECBDF-92E9-42AC-A2BC-5761CD677A07}" type="slidenum">
              <a:rPr lang="pt-BR"/>
              <a:t>‹N°›</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pt-B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p:nvPr>
        </p:nvSpPr>
        <p:spPr bwMode="auto">
          <a:xfrm>
            <a:off x="5801360" y="646322"/>
            <a:ext cx="4257041" cy="3234798"/>
          </a:xfrm>
        </p:spPr>
        <p:txBody>
          <a:bodyPr>
            <a:noAutofit/>
          </a:bodyPr>
          <a:lstStyle/>
          <a:p>
            <a:pPr>
              <a:defRPr/>
            </a:pPr>
            <a:r>
              <a:rPr lang="fr-CH" sz="7200" b="1" dirty="0">
                <a:solidFill>
                  <a:srgbClr val="B9704E"/>
                </a:solidFill>
                <a:latin typeface="Century"/>
              </a:rPr>
              <a:t>TENDRE LA MAIN</a:t>
            </a:r>
            <a:endParaRPr dirty="0"/>
          </a:p>
          <a:p>
            <a:pPr algn="r">
              <a:defRPr/>
            </a:pPr>
            <a:r>
              <a:rPr lang="pt-BR" sz="2000" b="1" dirty="0">
                <a:solidFill>
                  <a:srgbClr val="B9704E"/>
                </a:solidFill>
                <a:latin typeface="Century"/>
              </a:rPr>
              <a:t>Écrit par </a:t>
            </a:r>
            <a:endParaRPr dirty="0"/>
          </a:p>
          <a:p>
            <a:pPr algn="r">
              <a:defRPr/>
            </a:pPr>
            <a:r>
              <a:rPr lang="pt-BR" sz="2000" b="1" dirty="0">
                <a:solidFill>
                  <a:srgbClr val="B9704E"/>
                </a:solidFill>
                <a:latin typeface="Century"/>
              </a:rPr>
              <a:t>Charissa Torossian </a:t>
            </a:r>
            <a:endParaRPr dirty="0"/>
          </a:p>
        </p:txBody>
      </p:sp>
      <p:sp>
        <p:nvSpPr>
          <p:cNvPr id="5" name="TextBox 4"/>
          <p:cNvSpPr txBox="1"/>
          <p:nvPr/>
        </p:nvSpPr>
        <p:spPr bwMode="auto">
          <a:xfrm>
            <a:off x="4007768" y="6021288"/>
            <a:ext cx="6324603" cy="584775"/>
          </a:xfrm>
          <a:prstGeom prst="rect">
            <a:avLst/>
          </a:prstGeom>
          <a:noFill/>
        </p:spPr>
        <p:txBody>
          <a:bodyPr wrap="square">
            <a:spAutoFit/>
          </a:bodyPr>
          <a:lstStyle/>
          <a:p>
            <a:pPr algn="ctr">
              <a:defRPr/>
            </a:pPr>
            <a:r>
              <a:rPr lang="pt-BR" sz="1400" spc="300" dirty="0">
                <a:solidFill>
                  <a:schemeClr val="bg1"/>
                </a:solidFill>
                <a:latin typeface="Montserrat Medium"/>
              </a:rPr>
              <a:t>Journée internationale de prière des femmes </a:t>
            </a:r>
            <a:r>
              <a:rPr lang="pt-BR" sz="1800" spc="300" dirty="0">
                <a:solidFill>
                  <a:schemeClr val="bg1"/>
                </a:solidFill>
                <a:latin typeface="Montserrat Medium"/>
              </a:rPr>
              <a:t>2025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854439" y="1524000"/>
            <a:ext cx="9370216" cy="4828453"/>
          </a:xfrm>
        </p:spPr>
        <p:txBody>
          <a:bodyPr>
            <a:normAutofit fontScale="92500"/>
          </a:bodyPr>
          <a:lstStyle/>
          <a:p>
            <a:pPr marR="0" indent="-457200">
              <a:buFont typeface="Wingdings"/>
              <a:buChar char="v"/>
              <a:defRPr/>
            </a:pPr>
            <a:r>
              <a:rPr lang="fr-FR" sz="3200" dirty="0">
                <a:solidFill>
                  <a:schemeClr val="accent1">
                    <a:lumMod val="75000"/>
                  </a:schemeClr>
                </a:solidFill>
                <a:latin typeface="Avenir Book"/>
                <a:ea typeface="Calibri"/>
                <a:cs typeface="Times New Roman"/>
              </a:rPr>
              <a:t>Plus elle s’approchait, plus sa foi grandissait</a:t>
            </a:r>
            <a:r>
              <a:rPr lang="en-US" sz="3200" dirty="0">
                <a:solidFill>
                  <a:schemeClr val="accent1">
                    <a:lumMod val="75000"/>
                  </a:schemeClr>
                </a:solidFill>
                <a:latin typeface="Avenir Book"/>
                <a:ea typeface="Calibri"/>
                <a:cs typeface="Times New Roman"/>
              </a:rPr>
              <a:t>. </a:t>
            </a:r>
            <a:endParaRPr dirty="0"/>
          </a:p>
          <a:p>
            <a:pPr marR="0" indent="-457200">
              <a:buFont typeface="Wingdings"/>
              <a:buChar char="v"/>
              <a:defRPr/>
            </a:pPr>
            <a:r>
              <a:rPr lang="fr-FR" sz="3200" dirty="0">
                <a:solidFill>
                  <a:schemeClr val="accent1">
                    <a:lumMod val="75000"/>
                  </a:schemeClr>
                </a:solidFill>
                <a:latin typeface="Avenir Book"/>
                <a:ea typeface="Times New Roman"/>
                <a:cs typeface="Times New Roman"/>
              </a:rPr>
              <a:t>Tout autour d’elle, le courant de la foule la repoussait. </a:t>
            </a:r>
          </a:p>
          <a:p>
            <a:pPr marR="0" indent="-457200">
              <a:buFont typeface="Wingdings"/>
              <a:buChar char="v"/>
              <a:defRPr/>
            </a:pPr>
            <a:r>
              <a:rPr lang="en-US" sz="3200" dirty="0">
                <a:solidFill>
                  <a:schemeClr val="accent1">
                    <a:lumMod val="75000"/>
                  </a:schemeClr>
                </a:solidFill>
                <a:latin typeface="Avenir Book"/>
                <a:ea typeface="Times New Roman"/>
                <a:cs typeface="Times New Roman"/>
              </a:rPr>
              <a:t>Mais </a:t>
            </a:r>
            <a:r>
              <a:rPr lang="en-US" sz="3200" dirty="0" err="1">
                <a:solidFill>
                  <a:schemeClr val="accent1">
                    <a:lumMod val="75000"/>
                  </a:schemeClr>
                </a:solidFill>
                <a:latin typeface="Avenir Book"/>
                <a:ea typeface="Times New Roman"/>
                <a:cs typeface="Times New Roman"/>
              </a:rPr>
              <a:t>elle</a:t>
            </a:r>
            <a:r>
              <a:rPr lang="en-US" sz="3200" dirty="0">
                <a:solidFill>
                  <a:schemeClr val="accent1">
                    <a:lumMod val="75000"/>
                  </a:schemeClr>
                </a:solidFill>
                <a:latin typeface="Avenir Book"/>
                <a:ea typeface="Times New Roman"/>
                <a:cs typeface="Times New Roman"/>
              </a:rPr>
              <a:t> </a:t>
            </a:r>
            <a:r>
              <a:rPr lang="en-US" sz="3200" dirty="0" err="1">
                <a:solidFill>
                  <a:schemeClr val="accent1">
                    <a:lumMod val="75000"/>
                  </a:schemeClr>
                </a:solidFill>
                <a:latin typeface="Avenir Book"/>
                <a:ea typeface="Times New Roman"/>
                <a:cs typeface="Times New Roman"/>
              </a:rPr>
              <a:t>était</a:t>
            </a:r>
            <a:r>
              <a:rPr lang="en-US" sz="3200" dirty="0">
                <a:solidFill>
                  <a:schemeClr val="accent1">
                    <a:lumMod val="75000"/>
                  </a:schemeClr>
                </a:solidFill>
                <a:latin typeface="Avenir Book"/>
                <a:ea typeface="Times New Roman"/>
                <a:cs typeface="Times New Roman"/>
              </a:rPr>
              <a:t> </a:t>
            </a:r>
            <a:r>
              <a:rPr lang="en-US" sz="3200" dirty="0" err="1">
                <a:solidFill>
                  <a:schemeClr val="accent1">
                    <a:lumMod val="75000"/>
                  </a:schemeClr>
                </a:solidFill>
                <a:latin typeface="Avenir Book"/>
                <a:ea typeface="Times New Roman"/>
                <a:cs typeface="Times New Roman"/>
              </a:rPr>
              <a:t>déterminée</a:t>
            </a:r>
            <a:r>
              <a:rPr lang="en-US" sz="3200" dirty="0">
                <a:solidFill>
                  <a:schemeClr val="accent1">
                    <a:lumMod val="75000"/>
                  </a:schemeClr>
                </a:solidFill>
                <a:latin typeface="Avenir Book"/>
                <a:ea typeface="Times New Roman"/>
                <a:cs typeface="Times New Roman"/>
              </a:rPr>
              <a:t>. </a:t>
            </a:r>
          </a:p>
          <a:p>
            <a:pPr marR="0" indent="-457200">
              <a:buFont typeface="Wingdings"/>
              <a:buChar char="v"/>
              <a:defRPr/>
            </a:pPr>
            <a:r>
              <a:rPr lang="fr-FR" sz="3200" i="1" dirty="0">
                <a:solidFill>
                  <a:schemeClr val="accent1">
                    <a:lumMod val="75000"/>
                  </a:schemeClr>
                </a:solidFill>
                <a:latin typeface="Avenir Book"/>
                <a:ea typeface="Times New Roman"/>
                <a:cs typeface="Times New Roman"/>
              </a:rPr>
              <a:t>Elle cherchait « le toucher de Dieu » dans sa vie, et ainsi, dans un acte AUDACIEUX, elle fit un saut de foi et se jeta en avant, atteignant entre les jambes de la multitude, réussissant à toucher à peine le bord de Son vêtement. </a:t>
            </a:r>
            <a:r>
              <a:rPr lang="en-US" sz="3200" dirty="0">
                <a:solidFill>
                  <a:schemeClr val="accent1">
                    <a:lumMod val="75000"/>
                  </a:schemeClr>
                </a:solidFill>
                <a:latin typeface="Avenir Book"/>
                <a:ea typeface="Times New Roman"/>
                <a:cs typeface="Times New Roman"/>
              </a:rPr>
              <a:t> </a:t>
            </a:r>
            <a:endParaRPr dirty="0"/>
          </a:p>
          <a:p>
            <a:pPr indent="-457200">
              <a:buFont typeface="Wingdings"/>
              <a:buChar char="v"/>
              <a:defRPr/>
            </a:pPr>
            <a:r>
              <a:rPr lang="fr-FR" sz="3200" dirty="0">
                <a:solidFill>
                  <a:schemeClr val="accent1">
                    <a:lumMod val="75000"/>
                  </a:schemeClr>
                </a:solidFill>
                <a:latin typeface="Avenir Book"/>
                <a:ea typeface="Times New Roman"/>
                <a:cs typeface="Times New Roman"/>
              </a:rPr>
              <a:t>Toute la foi de sa vie était concentrée à ce moment-là.</a:t>
            </a:r>
          </a:p>
          <a:p>
            <a:pPr indent="-457200">
              <a:buFont typeface="Wingdings"/>
              <a:buChar char="v"/>
              <a:defRPr/>
            </a:pPr>
            <a:endParaRPr lang="fr-FR" sz="3200" dirty="0">
              <a:solidFill>
                <a:schemeClr val="accent1">
                  <a:lumMod val="75000"/>
                </a:schemeClr>
              </a:solidFill>
              <a:latin typeface="Avenir Book"/>
              <a:ea typeface="Times New Roman"/>
              <a:cs typeface="Times New Roman"/>
            </a:endParaRPr>
          </a:p>
          <a:p>
            <a:pPr marL="0" marR="0" indent="0">
              <a:buNone/>
              <a:defRPr/>
            </a:pPr>
            <a:endParaRPr lang="en-US" sz="1800" dirty="0">
              <a:latin typeface="Calibri"/>
              <a:ea typeface="Calibri"/>
              <a:cs typeface="Times New Roman"/>
            </a:endParaRPr>
          </a:p>
          <a:p>
            <a:pPr marL="0" marR="0">
              <a:defRPr/>
            </a:pPr>
            <a:endParaRPr lang="en-US" sz="1800" dirty="0">
              <a:latin typeface="Calibri"/>
              <a:ea typeface="Calibri"/>
              <a:cs typeface="Times New Roman"/>
            </a:endParaRPr>
          </a:p>
          <a:p>
            <a:pPr marL="0" indent="0" algn="ctr">
              <a:buNone/>
              <a:defRPr/>
            </a:pPr>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 y="217344"/>
            <a:ext cx="10224654" cy="1306656"/>
          </a:xfrm>
        </p:spPr>
        <p:txBody>
          <a:bodyPr>
            <a:normAutofit/>
          </a:bodyPr>
          <a:lstStyle/>
          <a:p>
            <a:pPr algn="ctr">
              <a:defRPr/>
            </a:pPr>
            <a:r>
              <a:rPr lang="fr-FR" sz="3600" b="1" dirty="0">
                <a:solidFill>
                  <a:schemeClr val="accent1">
                    <a:lumMod val="75000"/>
                  </a:schemeClr>
                </a:solidFill>
                <a:latin typeface="Avenir Book"/>
                <a:ea typeface="Calibri"/>
                <a:cs typeface="Times New Roman"/>
              </a:rPr>
              <a:t>Elle n’avait qu’une priorité : ATTEINDRE Jésus. </a:t>
            </a:r>
            <a:endParaRPr lang="pt-BR" sz="3600" dirty="0">
              <a:solidFill>
                <a:schemeClr val="accent1">
                  <a:lumMod val="75000"/>
                </a:schemeClr>
              </a:solidFill>
              <a:latin typeface="Avenir Book"/>
            </a:endParaRPr>
          </a:p>
        </p:txBody>
      </p:sp>
      <p:sp>
        <p:nvSpPr>
          <p:cNvPr id="4" name="Content Placeholder 2"/>
          <p:cNvSpPr>
            <a:spLocks noGrp="1"/>
          </p:cNvSpPr>
          <p:nvPr>
            <p:ph idx="1"/>
          </p:nvPr>
        </p:nvSpPr>
        <p:spPr bwMode="auto">
          <a:xfrm>
            <a:off x="854439" y="2083632"/>
            <a:ext cx="9370216" cy="4268821"/>
          </a:xfrm>
        </p:spPr>
        <p:txBody>
          <a:bodyPr>
            <a:normAutofit fontScale="77500" lnSpcReduction="20000"/>
          </a:bodyPr>
          <a:lstStyle/>
          <a:p>
            <a:pPr>
              <a:buFont typeface="Wingdings"/>
              <a:buChar char="v"/>
              <a:defRPr/>
            </a:pPr>
            <a:r>
              <a:rPr lang="fr-FR" sz="3200" dirty="0">
                <a:solidFill>
                  <a:schemeClr val="accent1">
                    <a:lumMod val="75000"/>
                  </a:schemeClr>
                </a:solidFill>
                <a:latin typeface="Avenir Book"/>
                <a:ea typeface="Calibri"/>
                <a:cs typeface="Times New Roman"/>
              </a:rPr>
              <a:t>Elle ne tendait pas la main pour obtenir une aumône</a:t>
            </a:r>
            <a:r>
              <a:rPr lang="en-US" sz="3200" dirty="0">
                <a:solidFill>
                  <a:schemeClr val="accent1">
                    <a:lumMod val="75000"/>
                  </a:schemeClr>
                </a:solidFill>
                <a:latin typeface="Avenir Book"/>
                <a:ea typeface="Calibri"/>
                <a:cs typeface="Times New Roman"/>
              </a:rPr>
              <a:t>. </a:t>
            </a:r>
            <a:endParaRPr dirty="0"/>
          </a:p>
          <a:p>
            <a:pPr>
              <a:buFont typeface="Wingdings"/>
              <a:buChar char="v"/>
              <a:defRPr/>
            </a:pPr>
            <a:r>
              <a:rPr lang="fr-FR" sz="3200" dirty="0">
                <a:solidFill>
                  <a:schemeClr val="accent1">
                    <a:lumMod val="75000"/>
                  </a:schemeClr>
                </a:solidFill>
                <a:latin typeface="Avenir Book"/>
                <a:ea typeface="Calibri"/>
                <a:cs typeface="Times New Roman"/>
              </a:rPr>
              <a:t>Elle ne suivait pas Jésus comme une spectatrice venue pour le spectacle</a:t>
            </a:r>
            <a:r>
              <a:rPr lang="en-US" sz="3200" dirty="0">
                <a:solidFill>
                  <a:schemeClr val="accent1">
                    <a:lumMod val="75000"/>
                  </a:schemeClr>
                </a:solidFill>
                <a:latin typeface="Avenir Book"/>
                <a:ea typeface="Calibri"/>
                <a:cs typeface="Times New Roman"/>
              </a:rPr>
              <a:t>. </a:t>
            </a:r>
            <a:endParaRPr dirty="0"/>
          </a:p>
          <a:p>
            <a:pPr>
              <a:buFont typeface="Wingdings"/>
              <a:buChar char="v"/>
              <a:defRPr/>
            </a:pPr>
            <a:r>
              <a:rPr lang="fr-FR" sz="3200" dirty="0">
                <a:solidFill>
                  <a:schemeClr val="accent1">
                    <a:lumMod val="75000"/>
                  </a:schemeClr>
                </a:solidFill>
                <a:latin typeface="Avenir Book"/>
                <a:ea typeface="Calibri"/>
                <a:cs typeface="Times New Roman"/>
              </a:rPr>
              <a:t>Elle n’était pas dans la foule pour l’ambiance, ou pour regarder l’action, ou pour attirer l’attention sur elle</a:t>
            </a:r>
            <a:r>
              <a:rPr lang="en-US" sz="3200" dirty="0">
                <a:solidFill>
                  <a:schemeClr val="accent1">
                    <a:lumMod val="75000"/>
                  </a:schemeClr>
                </a:solidFill>
                <a:latin typeface="Avenir Book"/>
                <a:ea typeface="Calibri"/>
                <a:cs typeface="Times New Roman"/>
              </a:rPr>
              <a:t>. </a:t>
            </a:r>
            <a:endParaRPr dirty="0"/>
          </a:p>
          <a:p>
            <a:pPr>
              <a:buFont typeface="Wingdings"/>
              <a:buChar char="v"/>
              <a:defRPr/>
            </a:pPr>
            <a:r>
              <a:rPr lang="fr-FR" sz="3200" dirty="0">
                <a:solidFill>
                  <a:schemeClr val="accent1">
                    <a:lumMod val="75000"/>
                  </a:schemeClr>
                </a:solidFill>
                <a:latin typeface="Avenir Book"/>
                <a:ea typeface="Calibri"/>
                <a:cs typeface="Times New Roman"/>
              </a:rPr>
              <a:t>Elle ne l’avait pas juste croisé</a:t>
            </a:r>
            <a:r>
              <a:rPr lang="en-US" sz="3200" dirty="0">
                <a:solidFill>
                  <a:schemeClr val="accent1">
                    <a:lumMod val="75000"/>
                  </a:schemeClr>
                </a:solidFill>
                <a:latin typeface="Avenir Book"/>
                <a:ea typeface="Calibri"/>
                <a:cs typeface="Times New Roman"/>
              </a:rPr>
              <a:t>.</a:t>
            </a:r>
            <a:r>
              <a:rPr lang="en-US" sz="3200" i="1" dirty="0">
                <a:solidFill>
                  <a:schemeClr val="accent1">
                    <a:lumMod val="75000"/>
                  </a:schemeClr>
                </a:solidFill>
                <a:latin typeface="Avenir Book"/>
                <a:ea typeface="Calibri"/>
                <a:cs typeface="Times New Roman"/>
              </a:rPr>
              <a:t> </a:t>
            </a:r>
            <a:endParaRPr dirty="0"/>
          </a:p>
          <a:p>
            <a:pPr>
              <a:buFont typeface="Wingdings"/>
              <a:buChar char="v"/>
              <a:defRPr/>
            </a:pPr>
            <a:r>
              <a:rPr lang="fr-FR" sz="3200" dirty="0">
                <a:solidFill>
                  <a:schemeClr val="accent1">
                    <a:lumMod val="75000"/>
                  </a:schemeClr>
                </a:solidFill>
                <a:latin typeface="Avenir Book"/>
                <a:ea typeface="Calibri"/>
                <a:cs typeface="Times New Roman"/>
              </a:rPr>
              <a:t>Elle était là parce qu’elle avait un besoin, et à ce moment précis, tout ce dont elle avait besoin, c’était de Jésus. </a:t>
            </a:r>
            <a:r>
              <a:rPr lang="en-US" sz="3200" dirty="0">
                <a:solidFill>
                  <a:schemeClr val="accent1">
                    <a:lumMod val="75000"/>
                  </a:schemeClr>
                </a:solidFill>
                <a:latin typeface="Avenir Book"/>
                <a:ea typeface="Calibri"/>
                <a:cs typeface="Times New Roman"/>
              </a:rPr>
              <a:t> </a:t>
            </a:r>
            <a:endParaRPr dirty="0"/>
          </a:p>
          <a:p>
            <a:pPr>
              <a:buFont typeface="Wingdings"/>
              <a:buChar char="v"/>
              <a:defRPr/>
            </a:pPr>
            <a:r>
              <a:rPr lang="fr-FR" sz="3200" dirty="0">
                <a:solidFill>
                  <a:schemeClr val="accent1">
                    <a:lumMod val="75000"/>
                  </a:schemeClr>
                </a:solidFill>
                <a:latin typeface="Avenir Book"/>
                <a:ea typeface="Calibri"/>
                <a:cs typeface="Times New Roman"/>
              </a:rPr>
              <a:t>C’est pour cela qu’elle L’a touché.</a:t>
            </a:r>
            <a:r>
              <a:rPr lang="en-US" sz="3200" dirty="0">
                <a:solidFill>
                  <a:schemeClr val="accent1">
                    <a:lumMod val="75000"/>
                  </a:schemeClr>
                </a:solidFill>
                <a:latin typeface="Avenir Book"/>
                <a:ea typeface="Calibri"/>
                <a:cs typeface="Times New Roman"/>
              </a:rPr>
              <a:t> </a:t>
            </a:r>
          </a:p>
          <a:p>
            <a:pPr>
              <a:buFont typeface="Wingdings"/>
              <a:buChar char="v"/>
              <a:defRPr/>
            </a:pPr>
            <a:r>
              <a:rPr lang="fr-FR" sz="3200" dirty="0">
                <a:solidFill>
                  <a:schemeClr val="accent1">
                    <a:lumMod val="75000"/>
                  </a:schemeClr>
                </a:solidFill>
                <a:latin typeface="Avenir Book"/>
                <a:ea typeface="Calibri"/>
                <a:cs typeface="Times New Roman"/>
              </a:rPr>
              <a:t>Elle avait mis tout son cœur dans sa démarche pour atteindre Jésus, et Dieu a vu son cœur, tout comme Il voit le nôtre quand nous lui tendons la main avec foi et dans la prière</a:t>
            </a:r>
            <a:r>
              <a:rPr lang="en-US" sz="3200" dirty="0">
                <a:solidFill>
                  <a:schemeClr val="accent1">
                    <a:lumMod val="75000"/>
                  </a:schemeClr>
                </a:solidFill>
                <a:latin typeface="Avenir Book"/>
                <a:ea typeface="Calibri"/>
                <a:cs typeface="Times New Roman"/>
              </a:rPr>
              <a:t>! </a:t>
            </a:r>
            <a:endParaRPr lang="en-US" sz="3200" dirty="0">
              <a:solidFill>
                <a:schemeClr val="accent1">
                  <a:lumMod val="75000"/>
                </a:schemeClr>
              </a:solidFill>
              <a:latin typeface="Calibri"/>
              <a:ea typeface="Calibri"/>
              <a:cs typeface="Times New Roman"/>
            </a:endParaRPr>
          </a:p>
          <a:p>
            <a:pPr marL="0" indent="0" algn="ctr">
              <a:buNone/>
              <a:defRPr/>
            </a:pPr>
            <a:endParaRPr lang="pt-B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 y="217344"/>
            <a:ext cx="10451805" cy="1306656"/>
          </a:xfrm>
        </p:spPr>
        <p:txBody>
          <a:bodyPr>
            <a:normAutofit fontScale="90000"/>
          </a:bodyPr>
          <a:lstStyle/>
          <a:p>
            <a:pPr algn="ctr">
              <a:defRPr/>
            </a:pPr>
            <a:br>
              <a:rPr lang="en-US" sz="4000" b="1" dirty="0">
                <a:solidFill>
                  <a:schemeClr val="accent1">
                    <a:lumMod val="75000"/>
                  </a:schemeClr>
                </a:solidFill>
                <a:latin typeface="Avenir Book"/>
                <a:ea typeface="Calibri"/>
                <a:cs typeface="Times New Roman"/>
              </a:rPr>
            </a:br>
            <a:r>
              <a:rPr lang="en-US" sz="4000" b="1" dirty="0">
                <a:solidFill>
                  <a:schemeClr val="accent1">
                    <a:lumMod val="75000"/>
                  </a:schemeClr>
                </a:solidFill>
                <a:latin typeface="Avenir Book"/>
                <a:ea typeface="Calibri"/>
                <a:cs typeface="Times New Roman"/>
              </a:rPr>
              <a:t>SA GUÉRISON MIRACULEUSE</a:t>
            </a:r>
            <a:br>
              <a:rPr lang="en-US" sz="4000" dirty="0">
                <a:latin typeface="Calibri"/>
                <a:ea typeface="Calibri"/>
                <a:cs typeface="Times New Roman"/>
              </a:rPr>
            </a:br>
            <a:endParaRPr lang="pt-BR" sz="4000" dirty="0">
              <a:solidFill>
                <a:schemeClr val="accent1">
                  <a:lumMod val="75000"/>
                </a:schemeClr>
              </a:solidFill>
              <a:latin typeface="Avenir Book"/>
            </a:endParaRPr>
          </a:p>
        </p:txBody>
      </p:sp>
      <p:sp>
        <p:nvSpPr>
          <p:cNvPr id="4" name="Content Placeholder 2"/>
          <p:cNvSpPr>
            <a:spLocks noGrp="1"/>
          </p:cNvSpPr>
          <p:nvPr>
            <p:ph idx="1"/>
          </p:nvPr>
        </p:nvSpPr>
        <p:spPr bwMode="auto">
          <a:xfrm>
            <a:off x="265815" y="1828800"/>
            <a:ext cx="9823928" cy="3964021"/>
          </a:xfrm>
        </p:spPr>
        <p:txBody>
          <a:bodyPr/>
          <a:lstStyle/>
          <a:p>
            <a:pPr marL="0" marR="0" indent="0" algn="ctr">
              <a:buNone/>
              <a:defRPr/>
            </a:pPr>
            <a:r>
              <a:rPr lang="fr-FR" sz="3200" i="1" dirty="0">
                <a:solidFill>
                  <a:schemeClr val="accent1">
                    <a:lumMod val="75000"/>
                  </a:schemeClr>
                </a:solidFill>
                <a:latin typeface="Avenir Book"/>
                <a:ea typeface="Times New Roman"/>
                <a:cs typeface="Times New Roman"/>
              </a:rPr>
              <a:t>« </a:t>
            </a:r>
            <a:r>
              <a:rPr lang="fr-FR" sz="1800" i="1" dirty="0">
                <a:solidFill>
                  <a:schemeClr val="accent1">
                    <a:lumMod val="75000"/>
                  </a:schemeClr>
                </a:solidFill>
                <a:latin typeface="Avenir Book"/>
                <a:ea typeface="Times New Roman"/>
                <a:cs typeface="Times New Roman"/>
              </a:rPr>
              <a:t>29</a:t>
            </a:r>
            <a:r>
              <a:rPr lang="fr-FR" sz="3200" i="1" dirty="0">
                <a:solidFill>
                  <a:schemeClr val="accent1">
                    <a:lumMod val="75000"/>
                  </a:schemeClr>
                </a:solidFill>
                <a:latin typeface="Avenir Book"/>
                <a:ea typeface="Times New Roman"/>
                <a:cs typeface="Times New Roman"/>
              </a:rPr>
              <a:t>Aussitôt sa perte de sang s'arrêta, et elle sut, dans son corps, qu'elle était guérie de son mal. </a:t>
            </a:r>
            <a:r>
              <a:rPr lang="fr-FR" sz="1800" i="1" dirty="0">
                <a:solidFill>
                  <a:schemeClr val="accent1">
                    <a:lumMod val="75000"/>
                  </a:schemeClr>
                </a:solidFill>
                <a:latin typeface="Avenir Book"/>
                <a:ea typeface="Times New Roman"/>
                <a:cs typeface="Times New Roman"/>
              </a:rPr>
              <a:t>30</a:t>
            </a:r>
            <a:r>
              <a:rPr lang="fr-FR" sz="3200" i="1" dirty="0">
                <a:solidFill>
                  <a:schemeClr val="accent1">
                    <a:lumMod val="75000"/>
                  </a:schemeClr>
                </a:solidFill>
                <a:latin typeface="Avenir Book"/>
                <a:ea typeface="Times New Roman"/>
                <a:cs typeface="Times New Roman"/>
              </a:rPr>
              <a:t>Jésus sut aussitôt, en lui-même, qu'une force était sortie de lui. Il se retourna dans la foule et se mit à dire : “Qui a touché mes vêtements ? ” »</a:t>
            </a:r>
          </a:p>
          <a:p>
            <a:pPr marL="0" marR="0" indent="0" algn="ctr">
              <a:buNone/>
              <a:defRPr/>
            </a:pPr>
            <a:r>
              <a:rPr lang="fr-FR" sz="3200" i="1" dirty="0">
                <a:solidFill>
                  <a:schemeClr val="accent1">
                    <a:lumMod val="75000"/>
                  </a:schemeClr>
                </a:solidFill>
                <a:latin typeface="Avenir Book"/>
                <a:ea typeface="Times New Roman"/>
                <a:cs typeface="Times New Roman"/>
              </a:rPr>
              <a:t> </a:t>
            </a:r>
            <a:r>
              <a:rPr lang="en-US" sz="2000" dirty="0">
                <a:solidFill>
                  <a:schemeClr val="accent1">
                    <a:lumMod val="75000"/>
                  </a:schemeClr>
                </a:solidFill>
                <a:latin typeface="Avenir Book"/>
                <a:ea typeface="Times New Roman"/>
                <a:cs typeface="Times New Roman"/>
              </a:rPr>
              <a:t>Marc 5.29-30 (NBS)</a:t>
            </a:r>
            <a:endParaRPr lang="en-US" sz="3200" dirty="0">
              <a:solidFill>
                <a:schemeClr val="accent1">
                  <a:lumMod val="75000"/>
                </a:schemeClr>
              </a:solidFill>
              <a:latin typeface="Calibri"/>
              <a:ea typeface="Calibri"/>
              <a:cs typeface="Times New Roman"/>
            </a:endParaRPr>
          </a:p>
          <a:p>
            <a:pPr marL="0" indent="0" algn="ctr">
              <a:buNone/>
              <a:defRPr/>
            </a:pPr>
            <a:endParaRPr lang="pt-B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652420" y="1605167"/>
            <a:ext cx="9370216" cy="4268821"/>
          </a:xfrm>
        </p:spPr>
        <p:txBody>
          <a:bodyPr/>
          <a:lstStyle/>
          <a:p>
            <a:pPr>
              <a:buFont typeface="Wingdings"/>
              <a:buChar char="v"/>
              <a:defRPr/>
            </a:pPr>
            <a:r>
              <a:rPr lang="fr-FR" sz="3200" b="1" dirty="0">
                <a:solidFill>
                  <a:schemeClr val="accent1">
                    <a:lumMod val="75000"/>
                  </a:schemeClr>
                </a:solidFill>
                <a:latin typeface="Avenir Book"/>
                <a:ea typeface="Times New Roman"/>
                <a:cs typeface="Times New Roman"/>
              </a:rPr>
              <a:t>)  Le pouvoir du Christ était plus grand que le problème de cette femme </a:t>
            </a:r>
            <a:r>
              <a:rPr lang="en-US" sz="3200" b="1" dirty="0">
                <a:solidFill>
                  <a:schemeClr val="accent1">
                    <a:lumMod val="75000"/>
                  </a:schemeClr>
                </a:solidFill>
                <a:latin typeface="Avenir Book"/>
                <a:ea typeface="Times New Roman"/>
                <a:cs typeface="Times New Roman"/>
              </a:rPr>
              <a:t>!</a:t>
            </a:r>
            <a:r>
              <a:rPr lang="en-US" sz="3200" b="1" dirty="0">
                <a:solidFill>
                  <a:schemeClr val="accent1">
                    <a:lumMod val="75000"/>
                  </a:schemeClr>
                </a:solidFill>
                <a:latin typeface="Avenir Book"/>
                <a:ea typeface="Calibri"/>
                <a:cs typeface="Times New Roman"/>
              </a:rPr>
              <a:t> </a:t>
            </a:r>
            <a:endParaRPr dirty="0"/>
          </a:p>
          <a:p>
            <a:pPr marL="0" indent="0">
              <a:buNone/>
              <a:defRPr/>
            </a:pPr>
            <a:endParaRPr lang="en-US" sz="3200" b="1" dirty="0">
              <a:solidFill>
                <a:schemeClr val="accent1">
                  <a:lumMod val="75000"/>
                </a:schemeClr>
              </a:solidFill>
              <a:latin typeface="Avenir Book"/>
              <a:ea typeface="Calibri"/>
              <a:cs typeface="Times New Roman"/>
            </a:endParaRPr>
          </a:p>
          <a:p>
            <a:pPr>
              <a:buFont typeface="Wingdings"/>
              <a:buChar char="v"/>
              <a:defRPr/>
            </a:pPr>
            <a:r>
              <a:rPr lang="fr-FR" sz="3200" b="1" dirty="0">
                <a:solidFill>
                  <a:schemeClr val="accent1">
                    <a:lumMod val="75000"/>
                  </a:schemeClr>
                </a:solidFill>
                <a:latin typeface="Avenir Book"/>
                <a:ea typeface="Calibri"/>
                <a:cs typeface="Times New Roman"/>
              </a:rPr>
              <a:t>Jésus touché par cette femme, n’est pas devenu impur. Au lieu de cela, ce toucher l’a complètement guérie </a:t>
            </a:r>
            <a:r>
              <a:rPr lang="en-US" sz="3200" b="1" dirty="0">
                <a:solidFill>
                  <a:schemeClr val="accent1">
                    <a:lumMod val="75000"/>
                  </a:schemeClr>
                </a:solidFill>
                <a:latin typeface="Avenir Book"/>
                <a:ea typeface="Calibri"/>
                <a:cs typeface="Times New Roman"/>
              </a:rPr>
              <a:t>!</a:t>
            </a:r>
            <a:endParaRPr lang="pt-B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217344"/>
            <a:ext cx="10356111" cy="1306656"/>
          </a:xfrm>
        </p:spPr>
        <p:txBody>
          <a:bodyPr>
            <a:normAutofit fontScale="90000"/>
          </a:bodyPr>
          <a:lstStyle/>
          <a:p>
            <a:pPr algn="ctr">
              <a:defRPr/>
            </a:pPr>
            <a:br>
              <a:rPr lang="en-US" sz="4000" dirty="0">
                <a:solidFill>
                  <a:schemeClr val="accent1">
                    <a:lumMod val="75000"/>
                  </a:schemeClr>
                </a:solidFill>
                <a:latin typeface="Avenir Book"/>
                <a:ea typeface="Calibri"/>
                <a:cs typeface="Times New Roman"/>
              </a:rPr>
            </a:br>
            <a:r>
              <a:rPr lang="fr-FR" sz="4000" b="1" dirty="0">
                <a:solidFill>
                  <a:schemeClr val="accent1">
                    <a:lumMod val="75000"/>
                  </a:schemeClr>
                </a:solidFill>
                <a:latin typeface="Avenir Book"/>
                <a:ea typeface="Calibri"/>
                <a:cs typeface="Times New Roman"/>
              </a:rPr>
              <a:t>SA PRÉOCCUPATION ET SON APPEL</a:t>
            </a:r>
            <a:r>
              <a:rPr lang="en-US" sz="4000" b="1" dirty="0">
                <a:solidFill>
                  <a:schemeClr val="accent1">
                    <a:lumMod val="75000"/>
                  </a:schemeClr>
                </a:solidFill>
                <a:latin typeface="Avenir Book"/>
                <a:ea typeface="Calibri"/>
                <a:cs typeface="Times New Roman"/>
              </a:rPr>
              <a:t> </a:t>
            </a:r>
            <a:br>
              <a:rPr lang="en-US" sz="1800" dirty="0">
                <a:latin typeface="Calibri"/>
                <a:ea typeface="Calibri"/>
                <a:cs typeface="Times New Roman"/>
              </a:rPr>
            </a:br>
            <a:endParaRPr lang="pt-BR" sz="4000" dirty="0">
              <a:solidFill>
                <a:schemeClr val="accent1">
                  <a:lumMod val="75000"/>
                </a:schemeClr>
              </a:solidFill>
              <a:latin typeface="Avenir Book"/>
            </a:endParaRPr>
          </a:p>
        </p:txBody>
      </p:sp>
      <p:sp>
        <p:nvSpPr>
          <p:cNvPr id="4" name="Content Placeholder 2"/>
          <p:cNvSpPr>
            <a:spLocks noGrp="1"/>
          </p:cNvSpPr>
          <p:nvPr>
            <p:ph idx="1"/>
          </p:nvPr>
        </p:nvSpPr>
        <p:spPr bwMode="auto">
          <a:xfrm>
            <a:off x="854439" y="1796902"/>
            <a:ext cx="9370216" cy="4555551"/>
          </a:xfrm>
        </p:spPr>
        <p:txBody>
          <a:bodyPr/>
          <a:lstStyle/>
          <a:p>
            <a:pPr marL="0" indent="0" algn="ctr">
              <a:buNone/>
              <a:defRPr/>
            </a:pPr>
            <a:endParaRPr lang="en-US" sz="1800" i="1" dirty="0">
              <a:solidFill>
                <a:srgbClr val="000000"/>
              </a:solidFill>
              <a:latin typeface="Avenir Book"/>
              <a:ea typeface="Times New Roman"/>
              <a:cs typeface="Times New Roman"/>
            </a:endParaRPr>
          </a:p>
          <a:p>
            <a:pPr marL="0" indent="0" algn="ctr">
              <a:buNone/>
              <a:defRPr/>
            </a:pPr>
            <a:r>
              <a:rPr lang="fr-FR" sz="3200" i="1" dirty="0">
                <a:solidFill>
                  <a:schemeClr val="accent1">
                    <a:lumMod val="75000"/>
                  </a:schemeClr>
                </a:solidFill>
                <a:latin typeface="Avenir Book"/>
                <a:ea typeface="Times New Roman"/>
                <a:cs typeface="Times New Roman"/>
              </a:rPr>
              <a:t>« Ses disciples lui disaient : Tu vois la foule qui te presse de toutes parts, et tu dis : « Qui m'a touché ? ». Mais il regardait autour de lui pour voir celle qui avait fait cela. Sachant ce qui lui était arrivé, la femme, tremblant de peur, vint se jeter à ses pieds et lui dit toute la vérité. »</a:t>
            </a:r>
          </a:p>
          <a:p>
            <a:pPr marL="0" indent="0" algn="ctr">
              <a:buNone/>
              <a:defRPr/>
            </a:pPr>
            <a:r>
              <a:rPr lang="en-US" sz="2000" i="1" dirty="0">
                <a:solidFill>
                  <a:schemeClr val="accent1">
                    <a:lumMod val="75000"/>
                  </a:schemeClr>
                </a:solidFill>
                <a:latin typeface="Avenir Book"/>
                <a:ea typeface="Times New Roman"/>
                <a:cs typeface="Times New Roman"/>
              </a:rPr>
              <a:t>Marc 5.31-33 (NBS)</a:t>
            </a: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174814"/>
            <a:ext cx="10345478" cy="1306656"/>
          </a:xfrm>
        </p:spPr>
        <p:txBody>
          <a:bodyPr>
            <a:normAutofit/>
          </a:bodyPr>
          <a:lstStyle/>
          <a:p>
            <a:pPr algn="ctr">
              <a:defRPr/>
            </a:pPr>
            <a:r>
              <a:rPr lang="pt-BR" sz="3600" b="1" dirty="0">
                <a:solidFill>
                  <a:schemeClr val="accent1">
                    <a:lumMod val="75000"/>
                  </a:schemeClr>
                </a:solidFill>
                <a:latin typeface="Avenir Book"/>
              </a:rPr>
              <a:t>Pourquoi Jésus pose-t-Il cette question ?</a:t>
            </a:r>
            <a:endParaRPr dirty="0"/>
          </a:p>
        </p:txBody>
      </p:sp>
      <p:sp>
        <p:nvSpPr>
          <p:cNvPr id="4" name="Content Placeholder 2"/>
          <p:cNvSpPr>
            <a:spLocks noGrp="1"/>
          </p:cNvSpPr>
          <p:nvPr>
            <p:ph idx="1"/>
          </p:nvPr>
        </p:nvSpPr>
        <p:spPr bwMode="auto">
          <a:xfrm>
            <a:off x="854439" y="1605516"/>
            <a:ext cx="9370216" cy="5252484"/>
          </a:xfrm>
        </p:spPr>
        <p:txBody>
          <a:bodyPr>
            <a:normAutofit fontScale="85000" lnSpcReduction="20000"/>
          </a:bodyPr>
          <a:lstStyle/>
          <a:p>
            <a:pPr>
              <a:buFont typeface="Wingdings"/>
              <a:buChar char="v"/>
              <a:defRPr/>
            </a:pPr>
            <a:r>
              <a:rPr lang="fr-FR" sz="3200" dirty="0">
                <a:solidFill>
                  <a:schemeClr val="accent1">
                    <a:lumMod val="75000"/>
                  </a:schemeClr>
                </a:solidFill>
                <a:latin typeface="Avenir Book"/>
                <a:ea typeface="Calibri"/>
                <a:cs typeface="Times New Roman"/>
              </a:rPr>
              <a:t>Jésus ne posait pas cette question par rapport à lui-même</a:t>
            </a:r>
            <a:r>
              <a:rPr lang="en-US" sz="3200" dirty="0">
                <a:solidFill>
                  <a:schemeClr val="accent1">
                    <a:lumMod val="75000"/>
                  </a:schemeClr>
                </a:solidFill>
                <a:latin typeface="Avenir Book"/>
                <a:ea typeface="Calibri"/>
                <a:cs typeface="Times New Roman"/>
              </a:rPr>
              <a:t>. </a:t>
            </a:r>
            <a:endParaRPr dirty="0"/>
          </a:p>
          <a:p>
            <a:pPr>
              <a:buFont typeface="Wingdings"/>
              <a:buChar char="v"/>
              <a:defRPr/>
            </a:pPr>
            <a:r>
              <a:rPr lang="fr-FR" sz="3200" b="1" dirty="0">
                <a:solidFill>
                  <a:schemeClr val="accent1">
                    <a:lumMod val="75000"/>
                  </a:schemeClr>
                </a:solidFill>
                <a:latin typeface="Avenir Book"/>
                <a:ea typeface="Calibri"/>
                <a:cs typeface="Times New Roman"/>
              </a:rPr>
              <a:t>Il savait que quelqu'un était venu à Lui avec foi</a:t>
            </a:r>
            <a:r>
              <a:rPr lang="en-US" sz="3200" b="1" dirty="0">
                <a:solidFill>
                  <a:schemeClr val="accent1">
                    <a:lumMod val="75000"/>
                  </a:schemeClr>
                </a:solidFill>
                <a:latin typeface="Avenir Book"/>
                <a:ea typeface="Calibri"/>
                <a:cs typeface="Times New Roman"/>
              </a:rPr>
              <a:t>.</a:t>
            </a:r>
            <a:endParaRPr dirty="0"/>
          </a:p>
          <a:p>
            <a:pPr>
              <a:buFont typeface="Wingdings"/>
              <a:buChar char="v"/>
              <a:defRPr/>
            </a:pPr>
            <a:r>
              <a:rPr lang="fr-FR" sz="3200" dirty="0">
                <a:solidFill>
                  <a:schemeClr val="accent1">
                    <a:lumMod val="75000"/>
                  </a:schemeClr>
                </a:solidFill>
                <a:latin typeface="Avenir Book"/>
                <a:ea typeface="Times New Roman"/>
                <a:cs typeface="Times New Roman"/>
              </a:rPr>
              <a:t>La femme impure, non désirée, intouchable savait</a:t>
            </a:r>
            <a:r>
              <a:rPr lang="en-US" sz="3200" dirty="0">
                <a:solidFill>
                  <a:schemeClr val="accent1">
                    <a:lumMod val="75000"/>
                  </a:schemeClr>
                </a:solidFill>
                <a:latin typeface="Avenir Book"/>
                <a:ea typeface="Times New Roman"/>
                <a:cs typeface="Times New Roman"/>
              </a:rPr>
              <a:t>. </a:t>
            </a:r>
            <a:endParaRPr dirty="0"/>
          </a:p>
          <a:p>
            <a:pPr>
              <a:buFont typeface="Wingdings"/>
              <a:buChar char="v"/>
              <a:defRPr/>
            </a:pPr>
            <a:r>
              <a:rPr lang="fr-FR" sz="3200" dirty="0">
                <a:solidFill>
                  <a:schemeClr val="accent1">
                    <a:lumMod val="75000"/>
                  </a:schemeClr>
                </a:solidFill>
                <a:latin typeface="Avenir Book"/>
                <a:ea typeface="Calibri"/>
                <a:cs typeface="Times New Roman"/>
              </a:rPr>
              <a:t>Il voulait que ses disciples, la foule, cette femme et, par extension, nous tous, apprenions une leçon importante</a:t>
            </a:r>
            <a:r>
              <a:rPr lang="en-US" sz="3200" dirty="0">
                <a:solidFill>
                  <a:schemeClr val="accent1">
                    <a:lumMod val="75000"/>
                  </a:schemeClr>
                </a:solidFill>
                <a:latin typeface="Avenir Book"/>
                <a:ea typeface="Calibri"/>
                <a:cs typeface="Times New Roman"/>
              </a:rPr>
              <a:t>.</a:t>
            </a:r>
            <a:r>
              <a:rPr lang="en-US" sz="3200" i="1" dirty="0">
                <a:solidFill>
                  <a:schemeClr val="accent1">
                    <a:lumMod val="75000"/>
                  </a:schemeClr>
                </a:solidFill>
                <a:latin typeface="Avenir Book"/>
                <a:ea typeface="Calibri"/>
                <a:cs typeface="Times New Roman"/>
              </a:rPr>
              <a:t> </a:t>
            </a:r>
            <a:endParaRPr dirty="0"/>
          </a:p>
          <a:p>
            <a:pPr>
              <a:buFont typeface="Wingdings"/>
              <a:buChar char="v"/>
              <a:defRPr/>
            </a:pPr>
            <a:r>
              <a:rPr lang="fr-FR" sz="3200" dirty="0">
                <a:solidFill>
                  <a:schemeClr val="accent1">
                    <a:lumMod val="75000"/>
                  </a:schemeClr>
                </a:solidFill>
                <a:latin typeface="Avenir Book"/>
                <a:ea typeface="Calibri"/>
                <a:cs typeface="Times New Roman"/>
              </a:rPr>
              <a:t>Même si elle avait pris l'initiative de s'approcher de Lui, une relation de salut avec Jésus ne commence pas par NOTRE propre initiative</a:t>
            </a:r>
            <a:r>
              <a:rPr lang="en-US" sz="3200" dirty="0">
                <a:solidFill>
                  <a:schemeClr val="accent1">
                    <a:lumMod val="75000"/>
                  </a:schemeClr>
                </a:solidFill>
                <a:latin typeface="Avenir Book"/>
                <a:ea typeface="Calibri"/>
                <a:cs typeface="Times New Roman"/>
              </a:rPr>
              <a:t>. </a:t>
            </a:r>
            <a:endParaRPr dirty="0"/>
          </a:p>
          <a:p>
            <a:pPr>
              <a:buFont typeface="Wingdings"/>
              <a:buChar char="v"/>
              <a:defRPr/>
            </a:pPr>
            <a:r>
              <a:rPr lang="fr-FR" sz="3200" i="1" dirty="0">
                <a:solidFill>
                  <a:schemeClr val="accent1">
                    <a:lumMod val="75000"/>
                  </a:schemeClr>
                </a:solidFill>
                <a:latin typeface="Avenir Book"/>
                <a:ea typeface="Calibri"/>
                <a:cs typeface="Times New Roman"/>
              </a:rPr>
              <a:t>« Or voici comment Dieu, lui, met en évidence son amour pour nous : le Christ est mort pour nous alors que nous étions encore pécheurs. »</a:t>
            </a:r>
            <a:r>
              <a:rPr lang="en-US" sz="2400" i="1" dirty="0">
                <a:solidFill>
                  <a:schemeClr val="accent1">
                    <a:lumMod val="75000"/>
                  </a:schemeClr>
                </a:solidFill>
                <a:latin typeface="Avenir Book"/>
                <a:ea typeface="Calibri"/>
                <a:cs typeface="Times New Roman"/>
              </a:rPr>
              <a:t> Romains 5.8 </a:t>
            </a:r>
          </a:p>
          <a:p>
            <a:pPr>
              <a:buFont typeface="Wingdings"/>
              <a:buChar char="v"/>
              <a:defRPr/>
            </a:pPr>
            <a:r>
              <a:rPr lang="fr-FR" sz="3200" dirty="0">
                <a:solidFill>
                  <a:schemeClr val="accent1">
                    <a:lumMod val="75000"/>
                  </a:schemeClr>
                </a:solidFill>
                <a:latin typeface="Avenir Book"/>
                <a:ea typeface="Calibri"/>
                <a:cs typeface="Times New Roman"/>
              </a:rPr>
              <a:t>Elle avait besoin de savoir que c’est Jésus qui s’était approché d’elle !</a:t>
            </a:r>
          </a:p>
          <a:p>
            <a:pPr>
              <a:buFont typeface="Wingdings"/>
              <a:buChar char="v"/>
              <a:defRPr/>
            </a:pPr>
            <a:r>
              <a:rPr lang="fr-FR" sz="3200" dirty="0">
                <a:solidFill>
                  <a:schemeClr val="accent1">
                    <a:lumMod val="75000"/>
                  </a:schemeClr>
                </a:solidFill>
                <a:latin typeface="Avenir Book"/>
                <a:ea typeface="Calibri"/>
                <a:cs typeface="Times New Roman"/>
              </a:rPr>
              <a:t>Il voulait que tout le monde sache qu’Il approuvait sa foi</a:t>
            </a:r>
            <a:r>
              <a:rPr lang="en-US" sz="3800" dirty="0">
                <a:solidFill>
                  <a:schemeClr val="accent1">
                    <a:lumMod val="75000"/>
                  </a:schemeClr>
                </a:solidFill>
                <a:latin typeface="Avenir Book"/>
                <a:ea typeface="Calibri"/>
                <a:cs typeface="Times New Roman"/>
              </a:rPr>
              <a:t>. </a:t>
            </a:r>
            <a:endParaRPr lang="en-US" sz="3800" dirty="0">
              <a:solidFill>
                <a:schemeClr val="accent1">
                  <a:lumMod val="75000"/>
                </a:schemeClr>
              </a:solidFill>
              <a:latin typeface="Calibri"/>
              <a:ea typeface="Calibri"/>
              <a:cs typeface="Times New Roman"/>
            </a:endParaRPr>
          </a:p>
          <a:p>
            <a:pPr marL="0" indent="0" algn="ctr">
              <a:buNone/>
              <a:defRPr/>
            </a:pPr>
            <a:endParaRPr lang="pt-B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217344"/>
            <a:ext cx="10409273" cy="1306656"/>
          </a:xfrm>
        </p:spPr>
        <p:txBody>
          <a:bodyPr>
            <a:normAutofit/>
          </a:bodyPr>
          <a:lstStyle/>
          <a:p>
            <a:pPr algn="ctr">
              <a:defRPr/>
            </a:pPr>
            <a:r>
              <a:rPr lang="en-US" sz="3600" b="1" dirty="0">
                <a:solidFill>
                  <a:schemeClr val="accent1">
                    <a:lumMod val="75000"/>
                  </a:schemeClr>
                </a:solidFill>
                <a:latin typeface="Avenir Book"/>
                <a:ea typeface="Times New Roman"/>
                <a:cs typeface="Times New Roman"/>
              </a:rPr>
              <a:t>Elle </a:t>
            </a:r>
            <a:r>
              <a:rPr lang="en-US" sz="3600" b="1" dirty="0" err="1">
                <a:solidFill>
                  <a:schemeClr val="accent1">
                    <a:lumMod val="75000"/>
                  </a:schemeClr>
                </a:solidFill>
                <a:latin typeface="Avenir Book"/>
                <a:ea typeface="Times New Roman"/>
                <a:cs typeface="Times New Roman"/>
              </a:rPr>
              <a:t>était</a:t>
            </a:r>
            <a:r>
              <a:rPr lang="en-US" sz="3600" b="1" dirty="0">
                <a:solidFill>
                  <a:schemeClr val="accent1">
                    <a:lumMod val="75000"/>
                  </a:schemeClr>
                </a:solidFill>
                <a:latin typeface="Avenir Book"/>
                <a:ea typeface="Times New Roman"/>
                <a:cs typeface="Times New Roman"/>
              </a:rPr>
              <a:t> </a:t>
            </a:r>
            <a:r>
              <a:rPr lang="en-US" sz="3600" b="1" dirty="0" err="1">
                <a:solidFill>
                  <a:schemeClr val="accent1">
                    <a:lumMod val="75000"/>
                  </a:schemeClr>
                </a:solidFill>
                <a:latin typeface="Avenir Book"/>
                <a:ea typeface="Times New Roman"/>
                <a:cs typeface="Times New Roman"/>
              </a:rPr>
              <a:t>intouchable</a:t>
            </a:r>
            <a:r>
              <a:rPr lang="en-US" sz="3600" b="1" dirty="0">
                <a:solidFill>
                  <a:schemeClr val="accent1">
                    <a:lumMod val="75000"/>
                  </a:schemeClr>
                </a:solidFill>
                <a:latin typeface="Avenir Book"/>
                <a:ea typeface="Times New Roman"/>
                <a:cs typeface="Times New Roman"/>
              </a:rPr>
              <a:t> et impure </a:t>
            </a:r>
            <a:endParaRPr lang="pt-BR" sz="3600" b="1" dirty="0">
              <a:solidFill>
                <a:schemeClr val="accent1">
                  <a:lumMod val="75000"/>
                </a:schemeClr>
              </a:solidFill>
              <a:latin typeface="Avenir Book"/>
            </a:endParaRPr>
          </a:p>
        </p:txBody>
      </p:sp>
      <p:sp>
        <p:nvSpPr>
          <p:cNvPr id="4" name="Content Placeholder 2"/>
          <p:cNvSpPr>
            <a:spLocks noGrp="1"/>
          </p:cNvSpPr>
          <p:nvPr>
            <p:ph idx="1"/>
          </p:nvPr>
        </p:nvSpPr>
        <p:spPr bwMode="auto">
          <a:xfrm>
            <a:off x="854439" y="1881964"/>
            <a:ext cx="9370216" cy="4470490"/>
          </a:xfrm>
        </p:spPr>
        <p:txBody>
          <a:bodyPr/>
          <a:lstStyle/>
          <a:p>
            <a:pPr marR="0" indent="-457200">
              <a:buFont typeface="Wingdings"/>
              <a:buChar char="v"/>
              <a:defRPr/>
            </a:pPr>
            <a:r>
              <a:rPr lang="fr-FR" dirty="0">
                <a:solidFill>
                  <a:schemeClr val="accent1">
                    <a:lumMod val="75000"/>
                  </a:schemeClr>
                </a:solidFill>
                <a:latin typeface="Avenir Book"/>
                <a:ea typeface="Times New Roman"/>
                <a:cs typeface="Times New Roman"/>
              </a:rPr>
              <a:t>Elle tremblait parce que les personnes comme elle n’étaient pas censées être dans cette foule</a:t>
            </a:r>
            <a:r>
              <a:rPr lang="en-US" dirty="0">
                <a:solidFill>
                  <a:schemeClr val="accent1">
                    <a:lumMod val="75000"/>
                  </a:schemeClr>
                </a:solidFill>
                <a:latin typeface="Avenir Book"/>
                <a:ea typeface="Times New Roman"/>
                <a:cs typeface="Times New Roman"/>
              </a:rPr>
              <a:t>.</a:t>
            </a:r>
            <a:r>
              <a:rPr lang="en-US" dirty="0">
                <a:solidFill>
                  <a:schemeClr val="accent1">
                    <a:lumMod val="75000"/>
                  </a:schemeClr>
                </a:solidFill>
                <a:latin typeface="Avenir Book"/>
                <a:ea typeface="Calibri"/>
                <a:cs typeface="Times New Roman"/>
              </a:rPr>
              <a:t> </a:t>
            </a:r>
            <a:endParaRPr dirty="0"/>
          </a:p>
          <a:p>
            <a:pPr marR="0" indent="-457200">
              <a:buFont typeface="Wingdings"/>
              <a:buChar char="v"/>
              <a:defRPr/>
            </a:pPr>
            <a:r>
              <a:rPr lang="fr-FR" dirty="0">
                <a:solidFill>
                  <a:schemeClr val="accent1">
                    <a:lumMod val="75000"/>
                  </a:schemeClr>
                </a:solidFill>
                <a:latin typeface="Avenir Book"/>
                <a:ea typeface="Times New Roman"/>
                <a:cs typeface="Times New Roman"/>
              </a:rPr>
              <a:t>« Que va dire Jésus quand Il saura que </a:t>
            </a:r>
            <a:r>
              <a:rPr lang="fr-FR" b="1" dirty="0">
                <a:solidFill>
                  <a:schemeClr val="accent1">
                    <a:lumMod val="75000"/>
                  </a:schemeClr>
                </a:solidFill>
                <a:latin typeface="Avenir Book"/>
                <a:ea typeface="Times New Roman"/>
                <a:cs typeface="Times New Roman"/>
              </a:rPr>
              <a:t>c’est moi </a:t>
            </a:r>
            <a:r>
              <a:rPr lang="fr-FR" dirty="0">
                <a:solidFill>
                  <a:schemeClr val="accent1">
                    <a:lumMod val="75000"/>
                  </a:schemeClr>
                </a:solidFill>
                <a:latin typeface="Avenir Book"/>
                <a:ea typeface="Times New Roman"/>
                <a:cs typeface="Times New Roman"/>
              </a:rPr>
              <a:t>qui L’ai touché ? » </a:t>
            </a:r>
          </a:p>
          <a:p>
            <a:pPr marR="0" indent="-457200">
              <a:buFont typeface="Wingdings"/>
              <a:buChar char="v"/>
              <a:defRPr/>
            </a:pPr>
            <a:r>
              <a:rPr lang="fr-FR" dirty="0">
                <a:solidFill>
                  <a:schemeClr val="accent1">
                    <a:lumMod val="75000"/>
                  </a:schemeClr>
                </a:solidFill>
                <a:latin typeface="Avenir Book"/>
                <a:ea typeface="Times New Roman"/>
                <a:cs typeface="Times New Roman"/>
              </a:rPr>
              <a:t>La foule remarquait ce qui se passait et commençait à porter des jugements</a:t>
            </a:r>
            <a:r>
              <a:rPr lang="en-US" dirty="0">
                <a:solidFill>
                  <a:schemeClr val="accent1">
                    <a:lumMod val="75000"/>
                  </a:schemeClr>
                </a:solidFill>
                <a:latin typeface="Avenir Book"/>
                <a:ea typeface="Times New Roman"/>
                <a:cs typeface="Times New Roman"/>
              </a:rPr>
              <a:t>. </a:t>
            </a:r>
            <a:r>
              <a:rPr lang="en-US" b="1" dirty="0">
                <a:solidFill>
                  <a:schemeClr val="accent1">
                    <a:lumMod val="75000"/>
                  </a:schemeClr>
                </a:solidFill>
                <a:latin typeface="Avenir Book"/>
                <a:ea typeface="Calibri"/>
                <a:cs typeface="Times New Roman"/>
              </a:rPr>
              <a:t> </a:t>
            </a:r>
            <a:endParaRPr dirty="0"/>
          </a:p>
          <a:p>
            <a:pPr marR="0" indent="-457200">
              <a:buFont typeface="Wingdings"/>
              <a:buChar char="v"/>
              <a:defRPr/>
            </a:pPr>
            <a:r>
              <a:rPr lang="fr-FR" b="1" dirty="0">
                <a:solidFill>
                  <a:schemeClr val="accent1">
                    <a:lumMod val="75000"/>
                  </a:schemeClr>
                </a:solidFill>
                <a:latin typeface="Avenir Book"/>
                <a:ea typeface="Calibri"/>
                <a:cs typeface="Times New Roman"/>
              </a:rPr>
              <a:t>Jésus savait ce qu’Il faisait.</a:t>
            </a:r>
            <a:r>
              <a:rPr lang="en-US" dirty="0">
                <a:solidFill>
                  <a:schemeClr val="accent1">
                    <a:lumMod val="75000"/>
                  </a:schemeClr>
                </a:solidFill>
                <a:latin typeface="Avenir Book"/>
                <a:ea typeface="Calibri"/>
                <a:cs typeface="Times New Roman"/>
              </a:rPr>
              <a:t> </a:t>
            </a:r>
            <a:endParaRPr dirty="0"/>
          </a:p>
          <a:p>
            <a:pPr marR="0" indent="-457200">
              <a:buFont typeface="Wingdings"/>
              <a:buChar char="v"/>
              <a:defRPr/>
            </a:pPr>
            <a:r>
              <a:rPr lang="fr-FR" b="1" dirty="0">
                <a:solidFill>
                  <a:schemeClr val="accent1">
                    <a:lumMod val="75000"/>
                  </a:schemeClr>
                </a:solidFill>
                <a:latin typeface="Avenir Book"/>
                <a:ea typeface="Calibri"/>
                <a:cs typeface="Times New Roman"/>
              </a:rPr>
              <a:t>Jésus voulait la restaurer de toutes les manières possibles</a:t>
            </a:r>
            <a:r>
              <a:rPr lang="en-US" b="1" dirty="0">
                <a:solidFill>
                  <a:schemeClr val="accent1">
                    <a:lumMod val="75000"/>
                  </a:schemeClr>
                </a:solidFill>
                <a:latin typeface="Avenir Book"/>
                <a:ea typeface="Calibri"/>
                <a:cs typeface="Times New Roman"/>
              </a:rPr>
              <a:t>.</a:t>
            </a:r>
            <a:endParaRPr lang="en-US" dirty="0">
              <a:solidFill>
                <a:schemeClr val="accent1">
                  <a:lumMod val="75000"/>
                </a:schemeClr>
              </a:solidFill>
              <a:latin typeface="Calibri"/>
              <a:ea typeface="Calibri"/>
              <a:cs typeface="Times New Roman"/>
            </a:endParaRPr>
          </a:p>
          <a:p>
            <a:pPr marR="0" indent="-457200">
              <a:buFont typeface="Wingdings"/>
              <a:buChar char="v"/>
              <a:defRPr/>
            </a:pPr>
            <a:endParaRPr lang="en-US" dirty="0">
              <a:solidFill>
                <a:schemeClr val="accent1">
                  <a:lumMod val="75000"/>
                </a:schemeClr>
              </a:solidFill>
              <a:latin typeface="Calibri"/>
              <a:ea typeface="Calibri"/>
              <a:cs typeface="Times New Roman"/>
            </a:endParaRPr>
          </a:p>
          <a:p>
            <a:pPr marL="0" indent="0" algn="ctr">
              <a:buNone/>
              <a:defRPr/>
            </a:pPr>
            <a:endParaRPr lang="pt-B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854439" y="1524000"/>
            <a:ext cx="9370216" cy="4828453"/>
          </a:xfrm>
        </p:spPr>
        <p:txBody>
          <a:bodyPr/>
          <a:lstStyle/>
          <a:p>
            <a:pPr marL="0" indent="0" algn="ctr">
              <a:buNone/>
              <a:defRPr/>
            </a:pPr>
            <a:endParaRPr lang="en-US" sz="3200" b="1" dirty="0">
              <a:solidFill>
                <a:schemeClr val="accent1">
                  <a:lumMod val="75000"/>
                </a:schemeClr>
              </a:solidFill>
              <a:latin typeface="Avenir Book"/>
              <a:ea typeface="Calibri"/>
              <a:cs typeface="Times New Roman"/>
            </a:endParaRPr>
          </a:p>
          <a:p>
            <a:pPr marL="0" indent="0" algn="ctr">
              <a:buNone/>
              <a:defRPr/>
            </a:pPr>
            <a:r>
              <a:rPr lang="fr-FR" sz="3200" b="1" dirty="0">
                <a:solidFill>
                  <a:schemeClr val="accent1">
                    <a:lumMod val="75000"/>
                  </a:schemeClr>
                </a:solidFill>
                <a:latin typeface="Avenir Book"/>
                <a:ea typeface="Calibri"/>
                <a:cs typeface="Times New Roman"/>
              </a:rPr>
              <a:t>Enchaînée par un lourd fardeau</a:t>
            </a:r>
          </a:p>
          <a:p>
            <a:pPr marL="0" indent="0" algn="ctr">
              <a:buNone/>
              <a:defRPr/>
            </a:pPr>
            <a:r>
              <a:rPr lang="fr-FR" sz="3200" b="1" dirty="0">
                <a:solidFill>
                  <a:schemeClr val="accent1">
                    <a:lumMod val="75000"/>
                  </a:schemeClr>
                </a:solidFill>
                <a:latin typeface="Avenir Book"/>
                <a:ea typeface="Calibri"/>
                <a:cs typeface="Times New Roman"/>
              </a:rPr>
              <a:t>Sous un poids de culpabilité et de honte</a:t>
            </a:r>
          </a:p>
          <a:p>
            <a:pPr marL="0" indent="0" algn="ctr">
              <a:buNone/>
              <a:defRPr/>
            </a:pPr>
            <a:r>
              <a:rPr lang="fr-FR" sz="3200" b="1" dirty="0">
                <a:solidFill>
                  <a:schemeClr val="accent1">
                    <a:lumMod val="75000"/>
                  </a:schemeClr>
                </a:solidFill>
                <a:latin typeface="Avenir Book"/>
                <a:ea typeface="Calibri"/>
                <a:cs typeface="Times New Roman"/>
              </a:rPr>
              <a:t>J’ai touché l’ourlet de Ton vêtement</a:t>
            </a:r>
          </a:p>
          <a:p>
            <a:pPr marL="0" indent="0" algn="ctr">
              <a:buNone/>
              <a:defRPr/>
            </a:pPr>
            <a:r>
              <a:rPr lang="fr-FR" sz="3200" b="1" dirty="0">
                <a:solidFill>
                  <a:schemeClr val="accent1">
                    <a:lumMod val="75000"/>
                  </a:schemeClr>
                </a:solidFill>
                <a:latin typeface="Avenir Book"/>
                <a:ea typeface="Calibri"/>
                <a:cs typeface="Times New Roman"/>
              </a:rPr>
              <a:t>Et maintenant, je ne suis plus la même !</a:t>
            </a:r>
          </a:p>
          <a:p>
            <a:pPr marL="0" indent="0" algn="ctr">
              <a:buNone/>
              <a:defRPr/>
            </a:pPr>
            <a:r>
              <a:rPr lang="fr-FR" sz="3200" b="1" dirty="0">
                <a:solidFill>
                  <a:schemeClr val="accent1">
                    <a:lumMod val="75000"/>
                  </a:schemeClr>
                </a:solidFill>
                <a:latin typeface="Avenir Book"/>
                <a:ea typeface="Calibri"/>
                <a:cs typeface="Times New Roman"/>
              </a:rPr>
              <a:t>Quelque chose s’est passé, et maintenant je sais</a:t>
            </a:r>
          </a:p>
          <a:p>
            <a:pPr marL="0" indent="0" algn="ctr">
              <a:buNone/>
              <a:defRPr/>
            </a:pPr>
            <a:r>
              <a:rPr lang="fr-FR" sz="3200" b="1" dirty="0">
                <a:solidFill>
                  <a:schemeClr val="accent1">
                    <a:lumMod val="75000"/>
                  </a:schemeClr>
                </a:solidFill>
                <a:latin typeface="Avenir Book"/>
                <a:ea typeface="Calibri"/>
                <a:cs typeface="Times New Roman"/>
              </a:rPr>
              <a:t>Tu m'as guérie et tu m'as restaurée</a:t>
            </a:r>
          </a:p>
          <a:p>
            <a:pPr marL="0" indent="0" algn="ctr">
              <a:buNone/>
              <a:defRPr/>
            </a:pPr>
            <a:endParaRPr lang="pt-B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 y="217344"/>
            <a:ext cx="10377376" cy="1306656"/>
          </a:xfrm>
        </p:spPr>
        <p:txBody>
          <a:bodyPr>
            <a:noAutofit/>
          </a:bodyPr>
          <a:lstStyle/>
          <a:p>
            <a:pPr algn="ctr">
              <a:defRPr/>
            </a:pPr>
            <a:br>
              <a:rPr lang="en-US" sz="4000" dirty="0">
                <a:solidFill>
                  <a:schemeClr val="accent1">
                    <a:lumMod val="75000"/>
                  </a:schemeClr>
                </a:solidFill>
                <a:latin typeface="Avenir Book"/>
                <a:ea typeface="Calibri"/>
                <a:cs typeface="Times New Roman"/>
              </a:rPr>
            </a:br>
            <a:r>
              <a:rPr lang="fr-FR" sz="3600" b="1" dirty="0">
                <a:solidFill>
                  <a:schemeClr val="accent1">
                    <a:lumMod val="75000"/>
                  </a:schemeClr>
                </a:solidFill>
                <a:latin typeface="Avenir Book"/>
                <a:ea typeface="Calibri"/>
                <a:cs typeface="Times New Roman"/>
              </a:rPr>
              <a:t>Le don du salut ne doit pas être le secret le mieux gardé !</a:t>
            </a:r>
            <a:br>
              <a:rPr lang="en-US" sz="4000" dirty="0">
                <a:solidFill>
                  <a:schemeClr val="accent1">
                    <a:lumMod val="75000"/>
                  </a:schemeClr>
                </a:solidFill>
                <a:latin typeface="Avenir Book"/>
                <a:ea typeface="Calibri"/>
                <a:cs typeface="Times New Roman"/>
              </a:rPr>
            </a:br>
            <a:endParaRPr lang="pt-BR" sz="4000" dirty="0">
              <a:solidFill>
                <a:schemeClr val="accent1">
                  <a:lumMod val="75000"/>
                </a:schemeClr>
              </a:solidFill>
              <a:latin typeface="Avenir Book"/>
            </a:endParaRPr>
          </a:p>
        </p:txBody>
      </p:sp>
      <p:sp>
        <p:nvSpPr>
          <p:cNvPr id="4" name="Content Placeholder 2"/>
          <p:cNvSpPr>
            <a:spLocks noGrp="1"/>
          </p:cNvSpPr>
          <p:nvPr>
            <p:ph idx="1"/>
          </p:nvPr>
        </p:nvSpPr>
        <p:spPr bwMode="auto">
          <a:xfrm>
            <a:off x="854439" y="1711842"/>
            <a:ext cx="9370216" cy="4640611"/>
          </a:xfrm>
        </p:spPr>
        <p:txBody>
          <a:bodyPr>
            <a:normAutofit lnSpcReduction="10000"/>
          </a:bodyPr>
          <a:lstStyle/>
          <a:p>
            <a:pPr marR="0" indent="-457200">
              <a:buFont typeface="Wingdings"/>
              <a:buChar char="v"/>
              <a:defRPr/>
            </a:pPr>
            <a:r>
              <a:rPr lang="fr-FR" dirty="0">
                <a:solidFill>
                  <a:schemeClr val="accent1">
                    <a:lumMod val="75000"/>
                  </a:schemeClr>
                </a:solidFill>
                <a:latin typeface="Avenir Book"/>
                <a:ea typeface="Calibri"/>
                <a:cs typeface="Times New Roman"/>
              </a:rPr>
              <a:t>Jésus invite cette femme à confesser ce que Dieu a fait en elle.</a:t>
            </a:r>
          </a:p>
          <a:p>
            <a:pPr marR="0" indent="-457200">
              <a:buFont typeface="Wingdings"/>
              <a:buChar char="v"/>
              <a:defRPr/>
            </a:pPr>
            <a:r>
              <a:rPr lang="fr-FR" dirty="0">
                <a:solidFill>
                  <a:schemeClr val="accent1">
                    <a:lumMod val="75000"/>
                  </a:schemeClr>
                </a:solidFill>
                <a:latin typeface="Avenir Book"/>
                <a:ea typeface="Calibri"/>
                <a:cs typeface="Times New Roman"/>
              </a:rPr>
              <a:t> Dieu nous appelle tous à être témoins de Sa bonté, de Son amour et de Sa grâce envers le monde</a:t>
            </a:r>
            <a:r>
              <a:rPr lang="en-US" dirty="0">
                <a:solidFill>
                  <a:schemeClr val="accent1">
                    <a:lumMod val="75000"/>
                  </a:schemeClr>
                </a:solidFill>
                <a:latin typeface="Avenir Book"/>
                <a:ea typeface="Calibri"/>
                <a:cs typeface="Times New Roman"/>
              </a:rPr>
              <a:t>. </a:t>
            </a:r>
            <a:endParaRPr dirty="0"/>
          </a:p>
          <a:p>
            <a:pPr marR="0" indent="-457200">
              <a:buFont typeface="Wingdings"/>
              <a:buChar char="v"/>
              <a:defRPr/>
            </a:pPr>
            <a:r>
              <a:rPr lang="en-GB" dirty="0">
                <a:solidFill>
                  <a:schemeClr val="accent1">
                    <a:lumMod val="75000"/>
                  </a:schemeClr>
                </a:solidFill>
                <a:latin typeface="Avenir Book"/>
                <a:ea typeface="Calibri"/>
                <a:cs typeface="Helvetica"/>
              </a:rPr>
              <a:t>L’Évangile </a:t>
            </a:r>
            <a:r>
              <a:rPr lang="fr-FR" b="1" dirty="0">
                <a:solidFill>
                  <a:schemeClr val="accent1">
                    <a:lumMod val="75000"/>
                  </a:schemeClr>
                </a:solidFill>
                <a:latin typeface="Avenir Book"/>
                <a:ea typeface="Calibri"/>
                <a:cs typeface="Helvetica"/>
              </a:rPr>
              <a:t>transforme et façonne notre posture vis-à-vis de la société qui nous entoure.</a:t>
            </a:r>
            <a:r>
              <a:rPr lang="en-GB" b="1" dirty="0">
                <a:solidFill>
                  <a:schemeClr val="accent1">
                    <a:lumMod val="75000"/>
                  </a:schemeClr>
                </a:solidFill>
                <a:latin typeface="Avenir Book"/>
                <a:ea typeface="Calibri"/>
                <a:cs typeface="Helvetica"/>
              </a:rPr>
              <a:t> </a:t>
            </a:r>
          </a:p>
          <a:p>
            <a:pPr marR="0" indent="-457200">
              <a:buFont typeface="Wingdings"/>
              <a:buChar char="v"/>
              <a:defRPr/>
            </a:pPr>
            <a:r>
              <a:rPr lang="fr-FR" dirty="0">
                <a:solidFill>
                  <a:schemeClr val="accent1">
                    <a:lumMod val="75000"/>
                  </a:schemeClr>
                </a:solidFill>
                <a:latin typeface="Avenir Book"/>
                <a:ea typeface="Calibri"/>
                <a:cs typeface="Times New Roman"/>
              </a:rPr>
              <a:t>La foi doit être proclamée. La foi est toujours personnelle mais jamais privée</a:t>
            </a:r>
            <a:r>
              <a:rPr lang="en-US" dirty="0">
                <a:solidFill>
                  <a:schemeClr val="accent1">
                    <a:lumMod val="75000"/>
                  </a:schemeClr>
                </a:solidFill>
                <a:latin typeface="Avenir Book"/>
                <a:ea typeface="Calibri"/>
                <a:cs typeface="Times New Roman"/>
              </a:rPr>
              <a:t>. </a:t>
            </a:r>
            <a:endParaRPr dirty="0"/>
          </a:p>
          <a:p>
            <a:pPr marR="0">
              <a:buFont typeface="Wingdings"/>
              <a:buChar char="v"/>
              <a:defRPr/>
            </a:pPr>
            <a:endParaRPr lang="en-US" dirty="0">
              <a:solidFill>
                <a:schemeClr val="accent1">
                  <a:lumMod val="75000"/>
                </a:schemeClr>
              </a:solidFill>
              <a:latin typeface="Calibri"/>
              <a:ea typeface="Calibri"/>
              <a:cs typeface="Times New Roman"/>
            </a:endParaRPr>
          </a:p>
          <a:p>
            <a:pPr marR="0" indent="-457200">
              <a:buFont typeface="Wingdings"/>
              <a:buChar char="v"/>
              <a:defRPr/>
            </a:pPr>
            <a:r>
              <a:rPr lang="fr-FR" i="1" dirty="0">
                <a:solidFill>
                  <a:schemeClr val="accent1">
                    <a:lumMod val="75000"/>
                  </a:schemeClr>
                </a:solidFill>
                <a:latin typeface="Avenir Book"/>
                <a:ea typeface="Calibri"/>
                <a:cs typeface="Times New Roman"/>
              </a:rPr>
              <a:t>« Vous êtes donc mes témoins, – déclaration du Seigneur – c'est moi qui suis Dieu. »  </a:t>
            </a:r>
            <a:r>
              <a:rPr lang="en-US" sz="2200" dirty="0" err="1">
                <a:solidFill>
                  <a:schemeClr val="accent1">
                    <a:lumMod val="75000"/>
                  </a:schemeClr>
                </a:solidFill>
                <a:latin typeface="Avenir Book"/>
                <a:ea typeface="Calibri"/>
                <a:cs typeface="Times New Roman"/>
              </a:rPr>
              <a:t>Ésaïe</a:t>
            </a:r>
            <a:r>
              <a:rPr lang="en-US" sz="2200" dirty="0">
                <a:solidFill>
                  <a:schemeClr val="accent1">
                    <a:lumMod val="75000"/>
                  </a:schemeClr>
                </a:solidFill>
                <a:latin typeface="Avenir Book"/>
                <a:ea typeface="Calibri"/>
                <a:cs typeface="Times New Roman"/>
              </a:rPr>
              <a:t> 43.12b NBS</a:t>
            </a:r>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854439" y="1524000"/>
            <a:ext cx="9370216" cy="4828453"/>
          </a:xfrm>
        </p:spPr>
        <p:txBody>
          <a:bodyPr>
            <a:normAutofit/>
          </a:bodyPr>
          <a:lstStyle/>
          <a:p>
            <a:pPr marL="57150" marR="0" indent="-285750">
              <a:buFont typeface="Wingdings"/>
              <a:buChar char="v"/>
              <a:defRPr/>
            </a:pPr>
            <a:r>
              <a:rPr lang="fr-FR" b="1" dirty="0">
                <a:solidFill>
                  <a:schemeClr val="accent1">
                    <a:lumMod val="75000"/>
                  </a:schemeClr>
                </a:solidFill>
                <a:latin typeface="Avenir Book"/>
                <a:ea typeface="Calibri"/>
                <a:cs typeface="Times New Roman"/>
              </a:rPr>
              <a:t>« L'agence choisie par le Ciel pour révéler Christ au monde est, notre proclamation de Sa fidélité. »</a:t>
            </a:r>
          </a:p>
          <a:p>
            <a:pPr marL="0" marR="0" indent="0">
              <a:buNone/>
              <a:defRPr/>
            </a:pPr>
            <a:r>
              <a:rPr lang="en-US" sz="2200" dirty="0">
                <a:solidFill>
                  <a:schemeClr val="accent1">
                    <a:lumMod val="75000"/>
                  </a:schemeClr>
                </a:solidFill>
                <a:latin typeface="Avenir Book"/>
                <a:ea typeface="Calibri"/>
                <a:cs typeface="Times New Roman"/>
              </a:rPr>
              <a:t> (Ellen G. White, Desire of Ages, 348)</a:t>
            </a:r>
          </a:p>
          <a:p>
            <a:pPr marL="0" marR="0" indent="0">
              <a:buNone/>
              <a:defRPr/>
            </a:pPr>
            <a:r>
              <a:rPr lang="fr-FR" b="1" dirty="0">
                <a:solidFill>
                  <a:schemeClr val="accent1">
                    <a:lumMod val="75000"/>
                  </a:schemeClr>
                </a:solidFill>
                <a:latin typeface="Avenir Book"/>
                <a:ea typeface="Calibri"/>
                <a:cs typeface="Times New Roman"/>
              </a:rPr>
              <a:t>Je suis </a:t>
            </a:r>
            <a:r>
              <a:rPr lang="fr-FR" b="1" dirty="0" err="1">
                <a:solidFill>
                  <a:schemeClr val="accent1">
                    <a:lumMod val="75000"/>
                  </a:schemeClr>
                </a:solidFill>
                <a:latin typeface="Avenir Book"/>
                <a:ea typeface="Calibri"/>
                <a:cs typeface="Times New Roman"/>
              </a:rPr>
              <a:t>un.e</a:t>
            </a:r>
            <a:r>
              <a:rPr lang="fr-FR" b="1" dirty="0">
                <a:solidFill>
                  <a:schemeClr val="accent1">
                    <a:lumMod val="75000"/>
                  </a:schemeClr>
                </a:solidFill>
                <a:latin typeface="Avenir Book"/>
                <a:ea typeface="Calibri"/>
                <a:cs typeface="Times New Roman"/>
              </a:rPr>
              <a:t> </a:t>
            </a:r>
            <a:r>
              <a:rPr lang="fr-FR" b="1" dirty="0" err="1">
                <a:solidFill>
                  <a:schemeClr val="accent1">
                    <a:lumMod val="75000"/>
                  </a:schemeClr>
                </a:solidFill>
                <a:latin typeface="Avenir Book"/>
                <a:ea typeface="Calibri"/>
                <a:cs typeface="Times New Roman"/>
              </a:rPr>
              <a:t>inconnu.e</a:t>
            </a:r>
            <a:r>
              <a:rPr lang="fr-FR" b="1" dirty="0">
                <a:solidFill>
                  <a:schemeClr val="accent1">
                    <a:lumMod val="75000"/>
                  </a:schemeClr>
                </a:solidFill>
                <a:latin typeface="Avenir Book"/>
                <a:ea typeface="Calibri"/>
                <a:cs typeface="Times New Roman"/>
              </a:rPr>
              <a:t> qui raconte à tout le monde l’histoire de Quelqu’un qui sauvera quiconque l’invoquera</a:t>
            </a:r>
            <a:r>
              <a:rPr lang="en-US" b="1" dirty="0">
                <a:solidFill>
                  <a:schemeClr val="accent1">
                    <a:lumMod val="75000"/>
                  </a:schemeClr>
                </a:solidFill>
                <a:latin typeface="Avenir Book"/>
                <a:ea typeface="Calibri"/>
                <a:cs typeface="Times New Roman"/>
              </a:rPr>
              <a:t>.  </a:t>
            </a:r>
            <a:endParaRPr lang="en-US" b="1" dirty="0">
              <a:solidFill>
                <a:schemeClr val="accent1">
                  <a:lumMod val="75000"/>
                </a:schemeClr>
              </a:solidFill>
              <a:latin typeface="Calibri"/>
              <a:ea typeface="Calibri"/>
              <a:cs typeface="Times New Roman"/>
            </a:endParaRPr>
          </a:p>
          <a:p>
            <a:pPr marL="57150" marR="0" indent="-285750">
              <a:buFont typeface="Wingdings"/>
              <a:buChar char="v"/>
              <a:defRPr/>
            </a:pPr>
            <a:endParaRPr lang="en-US" b="1" dirty="0">
              <a:solidFill>
                <a:schemeClr val="accent1">
                  <a:lumMod val="75000"/>
                </a:schemeClr>
              </a:solidFill>
              <a:latin typeface="Calibri"/>
              <a:ea typeface="Calibri"/>
              <a:cs typeface="Times New Roman"/>
            </a:endParaRPr>
          </a:p>
          <a:p>
            <a:pPr marL="57150" marR="0" indent="-285750">
              <a:buFont typeface="Wingdings"/>
              <a:buChar char="v"/>
              <a:defRPr/>
            </a:pPr>
            <a:r>
              <a:rPr lang="fr-FR" dirty="0">
                <a:solidFill>
                  <a:schemeClr val="accent1">
                    <a:lumMod val="75000"/>
                  </a:schemeClr>
                </a:solidFill>
                <a:latin typeface="Avenir Book"/>
                <a:ea typeface="Calibri"/>
                <a:cs typeface="Times New Roman"/>
              </a:rPr>
              <a:t>« Voilà ce que disent ceux que le Seigneur a libérés, qu'il a rachetés des griffes de l'adversaire Qu'ils louent le Seigneur pour sa bonté, pour ses actions extraordinaires en faveur des humains ! »</a:t>
            </a:r>
          </a:p>
          <a:p>
            <a:pPr marL="0" marR="0" indent="0">
              <a:buNone/>
              <a:defRPr/>
            </a:pPr>
            <a:r>
              <a:rPr lang="en-US" sz="2200" dirty="0" err="1">
                <a:solidFill>
                  <a:schemeClr val="accent1">
                    <a:lumMod val="75000"/>
                  </a:schemeClr>
                </a:solidFill>
                <a:latin typeface="Avenir Book"/>
                <a:ea typeface="Calibri"/>
                <a:cs typeface="Times New Roman"/>
              </a:rPr>
              <a:t>Psaumes</a:t>
            </a:r>
            <a:r>
              <a:rPr lang="en-US" sz="2200" dirty="0">
                <a:solidFill>
                  <a:schemeClr val="accent1">
                    <a:lumMod val="75000"/>
                  </a:schemeClr>
                </a:solidFill>
                <a:latin typeface="Avenir Book"/>
                <a:ea typeface="Calibri"/>
                <a:cs typeface="Times New Roman"/>
              </a:rPr>
              <a:t> 107.2, 21 (NFC) </a:t>
            </a:r>
            <a:endParaRPr lang="en-US" b="1" dirty="0">
              <a:solidFill>
                <a:schemeClr val="accent1">
                  <a:lumMod val="75000"/>
                </a:schemeClr>
              </a:solidFill>
              <a:latin typeface="Calibri"/>
              <a:ea typeface="Calibri"/>
              <a:cs typeface="Times New Roman"/>
            </a:endParaRPr>
          </a:p>
          <a:p>
            <a:pPr marL="0" indent="0" algn="ctr">
              <a:buNone/>
              <a:defRPr/>
            </a:pPr>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3011054" y="217344"/>
            <a:ext cx="7213599" cy="1325563"/>
          </a:xfrm>
        </p:spPr>
        <p:txBody>
          <a:bodyPr>
            <a:normAutofit/>
          </a:bodyPr>
          <a:lstStyle/>
          <a:p>
            <a:pPr algn="ctr">
              <a:defRPr/>
            </a:pPr>
            <a:r>
              <a:rPr lang="pt-BR" sz="3600" b="1" dirty="0">
                <a:solidFill>
                  <a:schemeClr val="accent1">
                    <a:lumMod val="50000"/>
                  </a:schemeClr>
                </a:solidFill>
                <a:latin typeface="Avenir Book"/>
              </a:rPr>
              <a:t>La situation désespérée de Jaïrus</a:t>
            </a:r>
          </a:p>
        </p:txBody>
      </p:sp>
      <p:sp>
        <p:nvSpPr>
          <p:cNvPr id="3" name="Content Placeholder 2"/>
          <p:cNvSpPr>
            <a:spLocks noGrp="1"/>
          </p:cNvSpPr>
          <p:nvPr>
            <p:ph idx="1"/>
          </p:nvPr>
        </p:nvSpPr>
        <p:spPr bwMode="auto">
          <a:xfrm>
            <a:off x="265546" y="2001116"/>
            <a:ext cx="9959109" cy="4351338"/>
          </a:xfrm>
        </p:spPr>
        <p:txBody>
          <a:bodyPr/>
          <a:lstStyle/>
          <a:p>
            <a:pPr marL="0" indent="0">
              <a:buNone/>
            </a:pPr>
            <a:r>
              <a:rPr lang="fr-FR" sz="2800" i="1" baseline="-25000" dirty="0">
                <a:solidFill>
                  <a:srgbClr val="000000"/>
                </a:solidFill>
                <a:effectLst/>
                <a:latin typeface="avenir book"/>
                <a:ea typeface="Calibri" panose="020F0502020204030204" pitchFamily="34" charset="0"/>
                <a:cs typeface="Times New Roman" panose="02020603050405020304" pitchFamily="18" charset="0"/>
              </a:rPr>
              <a:t>« 21</a:t>
            </a:r>
            <a:r>
              <a:rPr lang="fr-FR" sz="2800" i="1" dirty="0">
                <a:solidFill>
                  <a:srgbClr val="000000"/>
                </a:solidFill>
                <a:effectLst/>
                <a:latin typeface="avenir book"/>
                <a:ea typeface="Calibri" panose="020F0502020204030204" pitchFamily="34" charset="0"/>
                <a:cs typeface="Times New Roman" panose="02020603050405020304" pitchFamily="18" charset="0"/>
              </a:rPr>
              <a:t>Jésus regagna l'autre rive en bateau, et une se grande foule rassembla auprès de Lui. Il était au bord de la mer. </a:t>
            </a:r>
            <a:r>
              <a:rPr lang="fr-FR" sz="2800" i="1" baseline="-25000" dirty="0">
                <a:solidFill>
                  <a:srgbClr val="000000"/>
                </a:solidFill>
                <a:effectLst/>
                <a:latin typeface="avenir book"/>
                <a:ea typeface="Calibri" panose="020F0502020204030204" pitchFamily="34" charset="0"/>
                <a:cs typeface="Times New Roman" panose="02020603050405020304" pitchFamily="18" charset="0"/>
              </a:rPr>
              <a:t>22</a:t>
            </a:r>
            <a:r>
              <a:rPr lang="fr-FR" sz="2800" i="1" dirty="0">
                <a:solidFill>
                  <a:srgbClr val="000000"/>
                </a:solidFill>
                <a:effectLst/>
                <a:latin typeface="avenir book"/>
                <a:ea typeface="Calibri" panose="020F0502020204030204" pitchFamily="34" charset="0"/>
                <a:cs typeface="Times New Roman" panose="02020603050405020304" pitchFamily="18" charset="0"/>
              </a:rPr>
              <a:t> Un des chefs de la synagogue, nommé </a:t>
            </a:r>
            <a:r>
              <a:rPr lang="fr-FR" sz="2800" i="1" dirty="0" err="1">
                <a:solidFill>
                  <a:srgbClr val="000000"/>
                </a:solidFill>
                <a:effectLst/>
                <a:latin typeface="avenir book"/>
                <a:ea typeface="Calibri" panose="020F0502020204030204" pitchFamily="34" charset="0"/>
                <a:cs typeface="Times New Roman" panose="02020603050405020304" pitchFamily="18" charset="0"/>
              </a:rPr>
              <a:t>Jaïrus</a:t>
            </a:r>
            <a:r>
              <a:rPr lang="fr-FR" sz="2800" i="1" dirty="0">
                <a:solidFill>
                  <a:srgbClr val="000000"/>
                </a:solidFill>
                <a:effectLst/>
                <a:latin typeface="avenir book"/>
                <a:ea typeface="Calibri" panose="020F0502020204030204" pitchFamily="34" charset="0"/>
                <a:cs typeface="Times New Roman" panose="02020603050405020304" pitchFamily="18" charset="0"/>
              </a:rPr>
              <a:t>, arrive ; le voyant, il tombe </a:t>
            </a:r>
            <a:r>
              <a:rPr lang="fr-FR" sz="2800" b="1" i="1" dirty="0">
                <a:solidFill>
                  <a:srgbClr val="000000"/>
                </a:solidFill>
                <a:effectLst/>
                <a:latin typeface="avenir book"/>
                <a:ea typeface="Calibri" panose="020F0502020204030204" pitchFamily="34" charset="0"/>
                <a:cs typeface="Times New Roman" panose="02020603050405020304" pitchFamily="18" charset="0"/>
              </a:rPr>
              <a:t>à ses pieds </a:t>
            </a:r>
            <a:r>
              <a:rPr lang="fr-FR" sz="2800" b="1" i="1" baseline="-25000" dirty="0">
                <a:solidFill>
                  <a:srgbClr val="000000"/>
                </a:solidFill>
                <a:effectLst/>
                <a:latin typeface="avenir book"/>
                <a:ea typeface="Calibri" panose="020F0502020204030204" pitchFamily="34" charset="0"/>
                <a:cs typeface="Times New Roman" panose="02020603050405020304" pitchFamily="18" charset="0"/>
              </a:rPr>
              <a:t>23</a:t>
            </a:r>
            <a:r>
              <a:rPr lang="fr-FR" sz="2800" b="1" i="1" dirty="0">
                <a:solidFill>
                  <a:srgbClr val="000000"/>
                </a:solidFill>
                <a:effectLst/>
                <a:latin typeface="avenir book"/>
                <a:ea typeface="Calibri" panose="020F0502020204030204" pitchFamily="34" charset="0"/>
                <a:cs typeface="Times New Roman" panose="02020603050405020304" pitchFamily="18" charset="0"/>
              </a:rPr>
              <a:t>et le supplie instamment</a:t>
            </a:r>
            <a:r>
              <a:rPr lang="fr-FR" sz="2800" i="1" dirty="0">
                <a:solidFill>
                  <a:srgbClr val="000000"/>
                </a:solidFill>
                <a:effectLst/>
                <a:latin typeface="avenir book"/>
                <a:ea typeface="Calibri" panose="020F0502020204030204" pitchFamily="34" charset="0"/>
                <a:cs typeface="Times New Roman" panose="02020603050405020304" pitchFamily="18" charset="0"/>
              </a:rPr>
              <a:t> : Ma fille est sur le point de mourir ; viens, impose-lui les mains, afin qu'elle soit sauvée et qu'elle vive. </a:t>
            </a:r>
            <a:r>
              <a:rPr lang="fr-FR" sz="2800" i="1" baseline="-25000" dirty="0">
                <a:solidFill>
                  <a:srgbClr val="000000"/>
                </a:solidFill>
                <a:effectLst/>
                <a:latin typeface="avenir book"/>
                <a:ea typeface="Calibri" panose="020F0502020204030204" pitchFamily="34" charset="0"/>
                <a:cs typeface="Times New Roman" panose="02020603050405020304" pitchFamily="18" charset="0"/>
              </a:rPr>
              <a:t>24</a:t>
            </a:r>
            <a:r>
              <a:rPr lang="fr-FR" sz="2800" i="1" dirty="0">
                <a:solidFill>
                  <a:srgbClr val="000000"/>
                </a:solidFill>
                <a:effectLst/>
                <a:latin typeface="avenir book"/>
                <a:ea typeface="Calibri" panose="020F0502020204030204" pitchFamily="34" charset="0"/>
                <a:cs typeface="Times New Roman" panose="02020603050405020304" pitchFamily="18" charset="0"/>
              </a:rPr>
              <a:t>Il s'en alla avec lui. Une grande foule le suivait et le </a:t>
            </a:r>
            <a:r>
              <a:rPr lang="fr-FR" sz="2800" b="1" i="1" dirty="0">
                <a:solidFill>
                  <a:srgbClr val="000000"/>
                </a:solidFill>
                <a:effectLst/>
                <a:latin typeface="avenir book"/>
                <a:ea typeface="Calibri" panose="020F0502020204030204" pitchFamily="34" charset="0"/>
                <a:cs typeface="Times New Roman" panose="02020603050405020304" pitchFamily="18" charset="0"/>
              </a:rPr>
              <a:t>pressait</a:t>
            </a:r>
            <a:r>
              <a:rPr lang="fr-FR" sz="2800" i="1" dirty="0">
                <a:solidFill>
                  <a:srgbClr val="000000"/>
                </a:solidFill>
                <a:effectLst/>
                <a:latin typeface="avenir book"/>
                <a:ea typeface="Calibri" panose="020F0502020204030204" pitchFamily="34" charset="0"/>
                <a:cs typeface="Times New Roman" panose="02020603050405020304" pitchFamily="18" charset="0"/>
              </a:rPr>
              <a:t> de toutes parts ».</a:t>
            </a:r>
            <a:endParaRPr lang="fr-CH"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fr-FR" sz="2800" dirty="0">
                <a:solidFill>
                  <a:srgbClr val="000000"/>
                </a:solidFill>
                <a:effectLst/>
                <a:latin typeface="avenir book"/>
                <a:ea typeface="Calibri" panose="020F0502020204030204" pitchFamily="34" charset="0"/>
                <a:cs typeface="Times New Roman" panose="02020603050405020304" pitchFamily="18" charset="0"/>
              </a:rPr>
              <a:t>Marc 5.21-24 (NBS)</a:t>
            </a:r>
            <a:endParaRPr lang="fr-CH" sz="32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pt-B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 y="217344"/>
            <a:ext cx="10462436" cy="1306656"/>
          </a:xfrm>
        </p:spPr>
        <p:txBody>
          <a:bodyPr>
            <a:noAutofit/>
          </a:bodyPr>
          <a:lstStyle/>
          <a:p>
            <a:pPr marL="0" marR="0" algn="ctr">
              <a:defRPr/>
            </a:pPr>
            <a:br>
              <a:rPr lang="en-US" sz="4000" b="1" dirty="0">
                <a:solidFill>
                  <a:schemeClr val="accent1">
                    <a:lumMod val="75000"/>
                  </a:schemeClr>
                </a:solidFill>
                <a:latin typeface="Avenir Book"/>
                <a:ea typeface="Calibri"/>
                <a:cs typeface="Times New Roman"/>
              </a:rPr>
            </a:br>
            <a:br>
              <a:rPr lang="en-US" sz="4000" b="1" dirty="0">
                <a:solidFill>
                  <a:schemeClr val="accent1">
                    <a:lumMod val="75000"/>
                  </a:schemeClr>
                </a:solidFill>
                <a:latin typeface="Avenir Book"/>
                <a:ea typeface="Calibri"/>
                <a:cs typeface="Times New Roman"/>
              </a:rPr>
            </a:br>
            <a:r>
              <a:rPr lang="en-US" sz="3600" b="1" dirty="0">
                <a:solidFill>
                  <a:schemeClr val="accent1">
                    <a:lumMod val="75000"/>
                  </a:schemeClr>
                </a:solidFill>
                <a:latin typeface="Avenir Book"/>
                <a:ea typeface="Calibri"/>
                <a:cs typeface="Times New Roman"/>
              </a:rPr>
              <a:t>SA CONSOLATION</a:t>
            </a:r>
            <a:br>
              <a:rPr lang="en-US" sz="3600" dirty="0">
                <a:solidFill>
                  <a:schemeClr val="accent1">
                    <a:lumMod val="75000"/>
                  </a:schemeClr>
                </a:solidFill>
                <a:latin typeface="Avenir Book"/>
                <a:ea typeface="Calibri"/>
                <a:cs typeface="Times New Roman"/>
              </a:rPr>
            </a:br>
            <a:r>
              <a:rPr lang="en-US" sz="4000" b="1" dirty="0">
                <a:solidFill>
                  <a:schemeClr val="accent1">
                    <a:lumMod val="75000"/>
                  </a:schemeClr>
                </a:solidFill>
                <a:latin typeface="Avenir Book"/>
                <a:ea typeface="Calibri"/>
                <a:cs typeface="Times New Roman"/>
              </a:rPr>
              <a:t> </a:t>
            </a:r>
            <a:br>
              <a:rPr lang="en-US" sz="4000" dirty="0">
                <a:solidFill>
                  <a:schemeClr val="accent1">
                    <a:lumMod val="75000"/>
                  </a:schemeClr>
                </a:solidFill>
                <a:latin typeface="Avenir Book"/>
                <a:ea typeface="Calibri"/>
                <a:cs typeface="Times New Roman"/>
              </a:rPr>
            </a:br>
            <a:endParaRPr lang="pt-BR" sz="4000" dirty="0">
              <a:solidFill>
                <a:schemeClr val="accent1">
                  <a:lumMod val="75000"/>
                </a:schemeClr>
              </a:solidFill>
              <a:latin typeface="Avenir Book"/>
            </a:endParaRPr>
          </a:p>
        </p:txBody>
      </p:sp>
      <p:sp>
        <p:nvSpPr>
          <p:cNvPr id="4" name="Content Placeholder 2"/>
          <p:cNvSpPr>
            <a:spLocks noGrp="1"/>
          </p:cNvSpPr>
          <p:nvPr>
            <p:ph idx="1"/>
          </p:nvPr>
        </p:nvSpPr>
        <p:spPr bwMode="auto">
          <a:xfrm>
            <a:off x="854439" y="1318438"/>
            <a:ext cx="9370216" cy="5539562"/>
          </a:xfrm>
        </p:spPr>
        <p:txBody>
          <a:bodyPr>
            <a:normAutofit fontScale="92500" lnSpcReduction="20000"/>
          </a:bodyPr>
          <a:lstStyle/>
          <a:p>
            <a:pPr marL="0" marR="0" indent="0">
              <a:buNone/>
              <a:defRPr/>
            </a:pPr>
            <a:endParaRPr lang="en-US" i="1" dirty="0">
              <a:solidFill>
                <a:schemeClr val="accent1">
                  <a:lumMod val="75000"/>
                </a:schemeClr>
              </a:solidFill>
              <a:latin typeface="Avenir Book"/>
              <a:ea typeface="Times New Roman"/>
              <a:cs typeface="Times New Roman"/>
            </a:endParaRPr>
          </a:p>
          <a:p>
            <a:pPr marL="0" marR="0" indent="0">
              <a:buNone/>
              <a:defRPr/>
            </a:pPr>
            <a:r>
              <a:rPr lang="fr-FR" i="1" dirty="0">
                <a:solidFill>
                  <a:schemeClr val="accent1">
                    <a:lumMod val="75000"/>
                  </a:schemeClr>
                </a:solidFill>
                <a:latin typeface="Avenir Book"/>
                <a:ea typeface="Times New Roman"/>
                <a:cs typeface="Times New Roman"/>
              </a:rPr>
              <a:t>« Mais il lui dit : Ma fille, ta foi t'a sauvée ; va en paix et sois guérie de ton mal.” » </a:t>
            </a:r>
            <a:r>
              <a:rPr lang="en-US" i="1" dirty="0">
                <a:solidFill>
                  <a:schemeClr val="accent1">
                    <a:lumMod val="75000"/>
                  </a:schemeClr>
                </a:solidFill>
                <a:latin typeface="Avenir Book"/>
                <a:ea typeface="Times New Roman"/>
                <a:cs typeface="Times New Roman"/>
              </a:rPr>
              <a:t>Marc 5.34 </a:t>
            </a:r>
            <a:r>
              <a:rPr lang="en-US" b="1" dirty="0">
                <a:solidFill>
                  <a:schemeClr val="accent1">
                    <a:lumMod val="75000"/>
                  </a:schemeClr>
                </a:solidFill>
                <a:latin typeface="Avenir Book"/>
                <a:ea typeface="Times New Roman"/>
                <a:cs typeface="Times New Roman"/>
              </a:rPr>
              <a:t> </a:t>
            </a:r>
            <a:endParaRPr lang="en-US" dirty="0">
              <a:solidFill>
                <a:schemeClr val="accent1">
                  <a:lumMod val="75000"/>
                </a:schemeClr>
              </a:solidFill>
              <a:latin typeface="Calibri"/>
              <a:ea typeface="Calibri"/>
              <a:cs typeface="Times New Roman"/>
            </a:endParaRPr>
          </a:p>
          <a:p>
            <a:pPr marL="0" marR="0" indent="0">
              <a:buNone/>
              <a:defRPr/>
            </a:pPr>
            <a:r>
              <a:rPr lang="fr-FR" sz="3300" b="1" dirty="0">
                <a:solidFill>
                  <a:schemeClr val="accent1">
                    <a:lumMod val="75000"/>
                  </a:schemeClr>
                </a:solidFill>
                <a:latin typeface="Avenir Book"/>
                <a:ea typeface="Times New Roman"/>
                <a:cs typeface="Times New Roman"/>
              </a:rPr>
              <a:t>Jésus n’a pas vu une impure. Il a vu </a:t>
            </a:r>
            <a:r>
              <a:rPr lang="en-US" sz="3300" b="1" dirty="0">
                <a:solidFill>
                  <a:schemeClr val="accent1">
                    <a:lumMod val="75000"/>
                  </a:schemeClr>
                </a:solidFill>
                <a:latin typeface="Avenir Book"/>
                <a:ea typeface="Times New Roman"/>
                <a:cs typeface="Times New Roman"/>
              </a:rPr>
              <a:t>:</a:t>
            </a:r>
            <a:endParaRPr dirty="0"/>
          </a:p>
          <a:p>
            <a:pPr marR="0" indent="-457200">
              <a:buFont typeface="Wingdings"/>
              <a:buChar char="v"/>
              <a:defRPr/>
            </a:pPr>
            <a:r>
              <a:rPr lang="fr-FR" dirty="0">
                <a:solidFill>
                  <a:schemeClr val="accent1">
                    <a:lumMod val="75000"/>
                  </a:schemeClr>
                </a:solidFill>
                <a:latin typeface="Avenir Book"/>
                <a:ea typeface="Times New Roman"/>
                <a:cs typeface="Times New Roman"/>
              </a:rPr>
              <a:t>12 ans d'angoisse et de douleur</a:t>
            </a:r>
          </a:p>
          <a:p>
            <a:pPr marR="0" indent="-457200">
              <a:buFont typeface="Wingdings"/>
              <a:buChar char="v"/>
              <a:defRPr/>
            </a:pPr>
            <a:r>
              <a:rPr lang="fr-FR" dirty="0">
                <a:solidFill>
                  <a:schemeClr val="accent1">
                    <a:lumMod val="75000"/>
                  </a:schemeClr>
                </a:solidFill>
                <a:latin typeface="Avenir Book"/>
                <a:ea typeface="Times New Roman"/>
                <a:cs typeface="Times New Roman"/>
              </a:rPr>
              <a:t>12 ans de honte et de rejet</a:t>
            </a:r>
          </a:p>
          <a:p>
            <a:pPr marR="0" indent="-457200">
              <a:buFont typeface="Wingdings"/>
              <a:buChar char="v"/>
              <a:defRPr/>
            </a:pPr>
            <a:r>
              <a:rPr lang="en-US" dirty="0">
                <a:solidFill>
                  <a:schemeClr val="accent1">
                    <a:lumMod val="75000"/>
                  </a:schemeClr>
                </a:solidFill>
                <a:latin typeface="Avenir Book"/>
                <a:ea typeface="Times New Roman"/>
                <a:cs typeface="Times New Roman"/>
              </a:rPr>
              <a:t>12 </a:t>
            </a:r>
            <a:r>
              <a:rPr lang="en-US" dirty="0" err="1">
                <a:solidFill>
                  <a:schemeClr val="accent1">
                    <a:lumMod val="75000"/>
                  </a:schemeClr>
                </a:solidFill>
                <a:latin typeface="Avenir Book"/>
                <a:ea typeface="Times New Roman"/>
                <a:cs typeface="Times New Roman"/>
              </a:rPr>
              <a:t>ans</a:t>
            </a:r>
            <a:r>
              <a:rPr lang="en-US" dirty="0">
                <a:solidFill>
                  <a:schemeClr val="accent1">
                    <a:lumMod val="75000"/>
                  </a:schemeClr>
                </a:solidFill>
                <a:latin typeface="Avenir Book"/>
                <a:ea typeface="Times New Roman"/>
                <a:cs typeface="Times New Roman"/>
              </a:rPr>
              <a:t> </a:t>
            </a:r>
            <a:r>
              <a:rPr lang="en-US" dirty="0" err="1">
                <a:solidFill>
                  <a:schemeClr val="accent1">
                    <a:lumMod val="75000"/>
                  </a:schemeClr>
                </a:solidFill>
                <a:latin typeface="Avenir Book"/>
                <a:ea typeface="Times New Roman"/>
                <a:cs typeface="Times New Roman"/>
              </a:rPr>
              <a:t>d’amertume</a:t>
            </a:r>
            <a:endParaRPr lang="en-US" dirty="0">
              <a:solidFill>
                <a:schemeClr val="accent1">
                  <a:lumMod val="75000"/>
                </a:schemeClr>
              </a:solidFill>
              <a:latin typeface="Avenir Book"/>
              <a:ea typeface="Times New Roman"/>
              <a:cs typeface="Times New Roman"/>
            </a:endParaRPr>
          </a:p>
          <a:p>
            <a:pPr marR="0" indent="-457200">
              <a:buFont typeface="Wingdings"/>
              <a:buChar char="v"/>
              <a:defRPr/>
            </a:pPr>
            <a:r>
              <a:rPr lang="fr-FR" dirty="0">
                <a:solidFill>
                  <a:schemeClr val="accent1">
                    <a:lumMod val="75000"/>
                  </a:schemeClr>
                </a:solidFill>
                <a:latin typeface="Avenir Book"/>
                <a:ea typeface="Times New Roman"/>
                <a:cs typeface="Times New Roman"/>
              </a:rPr>
              <a:t>12 ans de </a:t>
            </a:r>
            <a:r>
              <a:rPr lang="en-US" dirty="0">
                <a:solidFill>
                  <a:schemeClr val="accent1">
                    <a:lumMod val="75000"/>
                  </a:schemeClr>
                </a:solidFill>
                <a:latin typeface="Avenir Book"/>
                <a:ea typeface="Times New Roman"/>
                <a:cs typeface="Times New Roman"/>
              </a:rPr>
              <a:t>souvenirs </a:t>
            </a:r>
            <a:r>
              <a:rPr lang="en-US" dirty="0" err="1">
                <a:solidFill>
                  <a:schemeClr val="accent1">
                    <a:lumMod val="75000"/>
                  </a:schemeClr>
                </a:solidFill>
                <a:latin typeface="Avenir Book"/>
                <a:ea typeface="Times New Roman"/>
                <a:cs typeface="Times New Roman"/>
              </a:rPr>
              <a:t>sombres</a:t>
            </a:r>
            <a:endParaRPr lang="en-US" dirty="0">
              <a:solidFill>
                <a:schemeClr val="accent1">
                  <a:lumMod val="75000"/>
                </a:schemeClr>
              </a:solidFill>
              <a:latin typeface="Avenir Book"/>
              <a:ea typeface="Times New Roman"/>
              <a:cs typeface="Times New Roman"/>
            </a:endParaRPr>
          </a:p>
          <a:p>
            <a:pPr marR="0" indent="-457200">
              <a:buFont typeface="Wingdings"/>
              <a:buChar char="v"/>
              <a:defRPr/>
            </a:pPr>
            <a:r>
              <a:rPr lang="fr-FR" dirty="0">
                <a:solidFill>
                  <a:schemeClr val="accent1">
                    <a:lumMod val="75000"/>
                  </a:schemeClr>
                </a:solidFill>
                <a:latin typeface="Avenir Book"/>
                <a:ea typeface="Times New Roman"/>
                <a:cs typeface="Times New Roman"/>
              </a:rPr>
              <a:t>Le risque incroyable qu’elle a pris en se tenant au milieu de la foule</a:t>
            </a:r>
          </a:p>
          <a:p>
            <a:pPr marR="0" indent="-457200">
              <a:buFont typeface="Wingdings"/>
              <a:buChar char="v"/>
              <a:defRPr/>
            </a:pPr>
            <a:r>
              <a:rPr lang="fr-FR" dirty="0">
                <a:solidFill>
                  <a:schemeClr val="accent1">
                    <a:lumMod val="75000"/>
                  </a:schemeClr>
                </a:solidFill>
                <a:latin typeface="Avenir Book"/>
                <a:ea typeface="Times New Roman"/>
                <a:cs typeface="Times New Roman"/>
              </a:rPr>
              <a:t>Son besoin de plus qu’une simple guérison physique</a:t>
            </a:r>
          </a:p>
          <a:p>
            <a:pPr marR="0" indent="-457200">
              <a:buFont typeface="Wingdings"/>
              <a:buChar char="v"/>
              <a:defRPr/>
            </a:pPr>
            <a:r>
              <a:rPr lang="en-US" dirty="0">
                <a:solidFill>
                  <a:schemeClr val="accent1">
                    <a:lumMod val="75000"/>
                  </a:schemeClr>
                </a:solidFill>
                <a:latin typeface="Avenir Book"/>
                <a:ea typeface="Times New Roman"/>
                <a:cs typeface="Times New Roman"/>
              </a:rPr>
              <a:t>Son </a:t>
            </a:r>
            <a:r>
              <a:rPr lang="en-US" dirty="0" err="1">
                <a:solidFill>
                  <a:schemeClr val="accent1">
                    <a:lumMod val="75000"/>
                  </a:schemeClr>
                </a:solidFill>
                <a:latin typeface="Avenir Book"/>
                <a:ea typeface="Times New Roman"/>
                <a:cs typeface="Times New Roman"/>
              </a:rPr>
              <a:t>cœur</a:t>
            </a:r>
            <a:r>
              <a:rPr lang="en-US" dirty="0">
                <a:solidFill>
                  <a:schemeClr val="accent1">
                    <a:lumMod val="75000"/>
                  </a:schemeClr>
                </a:solidFill>
                <a:latin typeface="Avenir Book"/>
                <a:ea typeface="Times New Roman"/>
                <a:cs typeface="Times New Roman"/>
              </a:rPr>
              <a:t> </a:t>
            </a:r>
            <a:r>
              <a:rPr lang="en-US" dirty="0" err="1">
                <a:solidFill>
                  <a:schemeClr val="accent1">
                    <a:lumMod val="75000"/>
                  </a:schemeClr>
                </a:solidFill>
                <a:latin typeface="Avenir Book"/>
                <a:ea typeface="Times New Roman"/>
                <a:cs typeface="Times New Roman"/>
              </a:rPr>
              <a:t>brisé</a:t>
            </a:r>
            <a:r>
              <a:rPr lang="en-US" dirty="0">
                <a:solidFill>
                  <a:schemeClr val="accent1">
                    <a:lumMod val="75000"/>
                  </a:schemeClr>
                </a:solidFill>
                <a:latin typeface="Avenir Book"/>
                <a:ea typeface="Times New Roman"/>
                <a:cs typeface="Times New Roman"/>
              </a:rPr>
              <a:t> </a:t>
            </a:r>
            <a:endParaRPr lang="en-US" sz="3300" b="1" dirty="0">
              <a:solidFill>
                <a:schemeClr val="accent1">
                  <a:lumMod val="75000"/>
                </a:schemeClr>
              </a:solidFill>
              <a:latin typeface="Avenir Book"/>
              <a:ea typeface="Calibri"/>
              <a:cs typeface="Times New Roman"/>
            </a:endParaRPr>
          </a:p>
          <a:p>
            <a:pPr marL="0" marR="0" indent="0" algn="ctr">
              <a:buNone/>
              <a:defRPr/>
            </a:pPr>
            <a:r>
              <a:rPr lang="fr-FR" sz="3300" b="1" dirty="0">
                <a:solidFill>
                  <a:schemeClr val="accent1">
                    <a:lumMod val="75000"/>
                  </a:schemeClr>
                </a:solidFill>
                <a:latin typeface="Avenir Book"/>
                <a:ea typeface="Calibri"/>
                <a:cs typeface="Times New Roman"/>
              </a:rPr>
              <a:t>C’est la seule fois dans la Bible où Jésus appelle quelqu’un « fille ». </a:t>
            </a:r>
            <a:endParaRPr lang="en-US" sz="1800" dirty="0">
              <a:latin typeface="Calibri"/>
              <a:ea typeface="Calibri"/>
              <a:cs typeface="Times New Roman"/>
            </a:endParaRPr>
          </a:p>
          <a:p>
            <a:pPr marL="0" indent="0" algn="ctr">
              <a:buNone/>
              <a:defRPr/>
            </a:pPr>
            <a:endParaRPr lang="pt-B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854438" y="1775638"/>
            <a:ext cx="9370216" cy="5273748"/>
          </a:xfrm>
        </p:spPr>
        <p:txBody>
          <a:bodyPr>
            <a:normAutofit/>
          </a:bodyPr>
          <a:lstStyle/>
          <a:p>
            <a:pPr marL="0" indent="0" algn="ctr">
              <a:buNone/>
              <a:defRPr/>
            </a:pPr>
            <a:r>
              <a:rPr lang="fr-FR" dirty="0">
                <a:solidFill>
                  <a:schemeClr val="accent1">
                    <a:lumMod val="75000"/>
                  </a:schemeClr>
                </a:solidFill>
                <a:latin typeface="Avenir Book"/>
                <a:ea typeface="Calibri"/>
                <a:cs typeface="Times New Roman"/>
              </a:rPr>
              <a:t>Après 12 ans, Il voulait qu’elle entende une déclaration officielle qu'elle était guérie. Quand Jésus lui dit "Va", ce mot est à l’impératif présent en grec, ce qui revient à dire : </a:t>
            </a:r>
            <a:r>
              <a:rPr lang="fr-FR" b="1" dirty="0">
                <a:solidFill>
                  <a:schemeClr val="accent1">
                    <a:lumMod val="75000"/>
                  </a:schemeClr>
                </a:solidFill>
                <a:latin typeface="Avenir Book"/>
                <a:ea typeface="Calibri"/>
                <a:cs typeface="Times New Roman"/>
              </a:rPr>
              <a:t>« Continue d’aller en paix » ou « Va en paix » — que cela soit ton état permanent</a:t>
            </a:r>
            <a:r>
              <a:rPr lang="en-US" b="1" dirty="0">
                <a:solidFill>
                  <a:schemeClr val="accent1">
                    <a:lumMod val="75000"/>
                  </a:schemeClr>
                </a:solidFill>
                <a:latin typeface="Avenir Book"/>
                <a:ea typeface="Calibri"/>
                <a:cs typeface="Times New Roman"/>
              </a:rPr>
              <a:t>.</a:t>
            </a:r>
            <a:r>
              <a:rPr lang="en-US" dirty="0">
                <a:solidFill>
                  <a:schemeClr val="accent1">
                    <a:lumMod val="75000"/>
                  </a:schemeClr>
                </a:solidFill>
                <a:latin typeface="Avenir Book"/>
                <a:ea typeface="Calibri"/>
                <a:cs typeface="Times New Roman"/>
              </a:rPr>
              <a:t> </a:t>
            </a:r>
            <a:endParaRPr dirty="0"/>
          </a:p>
          <a:p>
            <a:pPr marL="0" indent="0" algn="ctr">
              <a:buNone/>
              <a:defRPr/>
            </a:pPr>
            <a:endParaRPr lang="en-US" i="1" dirty="0">
              <a:solidFill>
                <a:schemeClr val="accent1">
                  <a:lumMod val="75000"/>
                </a:schemeClr>
              </a:solidFill>
              <a:latin typeface="Avenir Book"/>
              <a:ea typeface="Calibri"/>
              <a:cs typeface="Times New Roman"/>
            </a:endParaRPr>
          </a:p>
          <a:p>
            <a:pPr marL="0" indent="0" algn="ctr">
              <a:buNone/>
              <a:defRPr/>
            </a:pPr>
            <a:r>
              <a:rPr lang="fr-FR" b="1" i="1" dirty="0">
                <a:solidFill>
                  <a:schemeClr val="accent1">
                    <a:lumMod val="75000"/>
                  </a:schemeClr>
                </a:solidFill>
                <a:latin typeface="Avenir Book"/>
                <a:ea typeface="Calibri"/>
                <a:cs typeface="Times New Roman"/>
              </a:rPr>
              <a:t>Il n'y a pas de paix comme celle que Jésus donne ! </a:t>
            </a:r>
          </a:p>
          <a:p>
            <a:pPr marL="0" indent="0" algn="ctr">
              <a:buNone/>
              <a:defRPr/>
            </a:pPr>
            <a:r>
              <a:rPr lang="en-US" b="1" dirty="0">
                <a:solidFill>
                  <a:schemeClr val="accent1">
                    <a:lumMod val="75000"/>
                  </a:schemeClr>
                </a:solidFill>
                <a:latin typeface="Avenir Book"/>
                <a:cs typeface="Times New Roman"/>
              </a:rPr>
              <a:t>Tu </a:t>
            </a:r>
            <a:r>
              <a:rPr lang="en-US" b="1" dirty="0" err="1">
                <a:solidFill>
                  <a:schemeClr val="accent1">
                    <a:lumMod val="75000"/>
                  </a:schemeClr>
                </a:solidFill>
                <a:latin typeface="Avenir Book"/>
                <a:cs typeface="Times New Roman"/>
              </a:rPr>
              <a:t>peux</a:t>
            </a:r>
            <a:r>
              <a:rPr lang="en-US" b="1" dirty="0">
                <a:solidFill>
                  <a:schemeClr val="accent1">
                    <a:lumMod val="75000"/>
                  </a:schemeClr>
                </a:solidFill>
                <a:latin typeface="Avenir Book"/>
                <a:cs typeface="Times New Roman"/>
              </a:rPr>
              <a:t> </a:t>
            </a:r>
            <a:r>
              <a:rPr lang="en-US" b="1" dirty="0" err="1">
                <a:solidFill>
                  <a:schemeClr val="accent1">
                    <a:lumMod val="75000"/>
                  </a:schemeClr>
                </a:solidFill>
                <a:latin typeface="Avenir Book"/>
                <a:cs typeface="Times New Roman"/>
              </a:rPr>
              <a:t>aussi</a:t>
            </a:r>
            <a:r>
              <a:rPr lang="en-US" b="1" dirty="0">
                <a:solidFill>
                  <a:schemeClr val="accent1">
                    <a:lumMod val="75000"/>
                  </a:schemeClr>
                </a:solidFill>
                <a:latin typeface="Avenir Book"/>
                <a:cs typeface="Times New Roman"/>
              </a:rPr>
              <a:t> la </a:t>
            </a:r>
            <a:r>
              <a:rPr lang="en-US" b="1" dirty="0" err="1">
                <a:solidFill>
                  <a:schemeClr val="accent1">
                    <a:lumMod val="75000"/>
                  </a:schemeClr>
                </a:solidFill>
                <a:latin typeface="Avenir Book"/>
                <a:cs typeface="Times New Roman"/>
              </a:rPr>
              <a:t>recevoir</a:t>
            </a:r>
            <a:r>
              <a:rPr lang="en-US" b="1" dirty="0">
                <a:solidFill>
                  <a:schemeClr val="accent1">
                    <a:lumMod val="75000"/>
                  </a:schemeClr>
                </a:solidFill>
                <a:latin typeface="Avenir Book"/>
                <a:cs typeface="Times New Roman"/>
              </a:rPr>
              <a:t> par ta </a:t>
            </a:r>
            <a:r>
              <a:rPr lang="en-US" b="1" dirty="0" err="1">
                <a:solidFill>
                  <a:schemeClr val="accent1">
                    <a:lumMod val="75000"/>
                  </a:schemeClr>
                </a:solidFill>
                <a:latin typeface="Avenir Book"/>
                <a:cs typeface="Times New Roman"/>
              </a:rPr>
              <a:t>prière</a:t>
            </a:r>
            <a:r>
              <a:rPr lang="en-US" b="1" dirty="0">
                <a:solidFill>
                  <a:schemeClr val="accent1">
                    <a:lumMod val="75000"/>
                  </a:schemeClr>
                </a:solidFill>
                <a:latin typeface="Avenir Book"/>
                <a:cs typeface="Times New Roman"/>
              </a:rPr>
              <a:t> !</a:t>
            </a:r>
            <a:endParaRPr lang="pt-BR" b="1" dirty="0">
              <a:solidFill>
                <a:schemeClr val="accent1">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854439" y="776178"/>
            <a:ext cx="9370216" cy="5576276"/>
          </a:xfrm>
        </p:spPr>
        <p:txBody>
          <a:bodyPr>
            <a:normAutofit/>
          </a:bodyPr>
          <a:lstStyle/>
          <a:p>
            <a:pPr marL="0" marR="0" indent="0">
              <a:buNone/>
              <a:defRPr/>
            </a:pPr>
            <a:r>
              <a:rPr lang="fr-FR" b="1" dirty="0">
                <a:solidFill>
                  <a:schemeClr val="accent1">
                    <a:lumMod val="75000"/>
                  </a:schemeClr>
                </a:solidFill>
                <a:latin typeface="Avenir Book"/>
                <a:ea typeface="Calibri"/>
                <a:cs typeface="Times New Roman"/>
              </a:rPr>
              <a:t>Pendant ces 12 ans elle n'était rien</a:t>
            </a:r>
            <a:r>
              <a:rPr lang="en-US" b="1" dirty="0">
                <a:solidFill>
                  <a:schemeClr val="accent1">
                    <a:lumMod val="75000"/>
                  </a:schemeClr>
                </a:solidFill>
                <a:latin typeface="Avenir Book"/>
                <a:ea typeface="Calibri"/>
                <a:cs typeface="Times New Roman"/>
              </a:rPr>
              <a:t>, et </a:t>
            </a:r>
            <a:r>
              <a:rPr lang="en-US" b="1" dirty="0" err="1">
                <a:solidFill>
                  <a:schemeClr val="accent1">
                    <a:lumMod val="75000"/>
                  </a:schemeClr>
                </a:solidFill>
                <a:latin typeface="Avenir Book"/>
                <a:ea typeface="Calibri"/>
                <a:cs typeface="Times New Roman"/>
              </a:rPr>
              <a:t>maintenant</a:t>
            </a:r>
            <a:r>
              <a:rPr lang="en-US" b="1" dirty="0">
                <a:solidFill>
                  <a:schemeClr val="accent1">
                    <a:lumMod val="75000"/>
                  </a:schemeClr>
                </a:solidFill>
                <a:latin typeface="Avenir Book"/>
                <a:ea typeface="Calibri"/>
                <a:cs typeface="Times New Roman"/>
              </a:rPr>
              <a:t> ? </a:t>
            </a:r>
            <a:endParaRPr dirty="0"/>
          </a:p>
          <a:p>
            <a:pPr marL="0" marR="0" indent="0">
              <a:buNone/>
              <a:defRPr/>
            </a:pPr>
            <a:endParaRPr lang="en-US" sz="2400" b="1" dirty="0">
              <a:solidFill>
                <a:srgbClr val="000000"/>
              </a:solidFill>
              <a:latin typeface="Avenir Book"/>
              <a:ea typeface="Calibri"/>
              <a:cs typeface="Times New Roman"/>
            </a:endParaRPr>
          </a:p>
          <a:p>
            <a:pPr marR="0" indent="-457200">
              <a:buFont typeface="Wingdings"/>
              <a:buChar char="v"/>
              <a:defRPr/>
            </a:pPr>
            <a:r>
              <a:rPr lang="en-US" dirty="0">
                <a:solidFill>
                  <a:schemeClr val="accent1">
                    <a:lumMod val="75000"/>
                  </a:schemeClr>
                </a:solidFill>
                <a:latin typeface="Avenir Book"/>
                <a:ea typeface="Calibri"/>
                <a:cs typeface="Times New Roman"/>
              </a:rPr>
              <a:t>Elle </a:t>
            </a:r>
            <a:r>
              <a:rPr lang="en-US" dirty="0" err="1">
                <a:solidFill>
                  <a:schemeClr val="accent1">
                    <a:lumMod val="75000"/>
                  </a:schemeClr>
                </a:solidFill>
                <a:latin typeface="Avenir Book"/>
                <a:ea typeface="Calibri"/>
                <a:cs typeface="Times New Roman"/>
              </a:rPr>
              <a:t>est</a:t>
            </a:r>
            <a:r>
              <a:rPr lang="en-US" dirty="0">
                <a:solidFill>
                  <a:schemeClr val="accent1">
                    <a:lumMod val="75000"/>
                  </a:schemeClr>
                </a:solidFill>
                <a:latin typeface="Avenir Book"/>
                <a:ea typeface="Calibri"/>
                <a:cs typeface="Times New Roman"/>
              </a:rPr>
              <a:t> tout à coup </a:t>
            </a:r>
            <a:r>
              <a:rPr lang="en-US" b="1" dirty="0" err="1">
                <a:solidFill>
                  <a:schemeClr val="accent1">
                    <a:lumMod val="75000"/>
                  </a:schemeClr>
                </a:solidFill>
                <a:latin typeface="Avenir Book"/>
                <a:ea typeface="Calibri"/>
                <a:cs typeface="Times New Roman"/>
              </a:rPr>
              <a:t>devenue</a:t>
            </a:r>
            <a:r>
              <a:rPr lang="en-US" b="1" dirty="0">
                <a:solidFill>
                  <a:schemeClr val="accent1">
                    <a:lumMod val="75000"/>
                  </a:schemeClr>
                </a:solidFill>
                <a:latin typeface="Avenir Book"/>
                <a:ea typeface="Calibri"/>
                <a:cs typeface="Times New Roman"/>
              </a:rPr>
              <a:t> </a:t>
            </a:r>
            <a:r>
              <a:rPr lang="en-US" b="1" dirty="0" err="1">
                <a:solidFill>
                  <a:schemeClr val="accent1">
                    <a:lumMod val="75000"/>
                  </a:schemeClr>
                </a:solidFill>
                <a:latin typeface="Avenir Book"/>
                <a:ea typeface="Calibri"/>
                <a:cs typeface="Times New Roman"/>
              </a:rPr>
              <a:t>quelqu’un</a:t>
            </a:r>
            <a:r>
              <a:rPr lang="en-US" b="1" dirty="0">
                <a:solidFill>
                  <a:schemeClr val="accent1">
                    <a:lumMod val="75000"/>
                  </a:schemeClr>
                </a:solidFill>
                <a:latin typeface="Avenir Book"/>
                <a:ea typeface="Calibri"/>
                <a:cs typeface="Times New Roman"/>
              </a:rPr>
              <a:t> </a:t>
            </a:r>
            <a:r>
              <a:rPr lang="en-US" dirty="0">
                <a:solidFill>
                  <a:schemeClr val="accent1">
                    <a:lumMod val="75000"/>
                  </a:schemeClr>
                </a:solidFill>
                <a:latin typeface="Avenir Book"/>
                <a:ea typeface="Calibri"/>
                <a:cs typeface="Times New Roman"/>
              </a:rPr>
              <a:t>! </a:t>
            </a:r>
          </a:p>
          <a:p>
            <a:pPr marR="0" indent="-457200">
              <a:buFont typeface="Wingdings"/>
              <a:buChar char="v"/>
              <a:defRPr/>
            </a:pPr>
            <a:r>
              <a:rPr lang="fr-CH" dirty="0">
                <a:solidFill>
                  <a:schemeClr val="accent1">
                    <a:lumMod val="75000"/>
                  </a:schemeClr>
                </a:solidFill>
                <a:latin typeface="Avenir Book"/>
                <a:ea typeface="Calibri"/>
                <a:cs typeface="Times New Roman"/>
              </a:rPr>
              <a:t>Elle a été restaurée</a:t>
            </a:r>
            <a:endParaRPr dirty="0"/>
          </a:p>
          <a:p>
            <a:pPr marR="0" indent="-457200">
              <a:buFont typeface="Wingdings"/>
              <a:buChar char="v"/>
              <a:defRPr/>
            </a:pPr>
            <a:r>
              <a:rPr lang="fr-FR" dirty="0">
                <a:solidFill>
                  <a:schemeClr val="accent1">
                    <a:lumMod val="75000"/>
                  </a:schemeClr>
                </a:solidFill>
                <a:latin typeface="Avenir Book"/>
                <a:ea typeface="Calibri"/>
                <a:cs typeface="Times New Roman"/>
              </a:rPr>
              <a:t>Jésus l’a intégrée dans Sa famille, comme étant Sa fille </a:t>
            </a:r>
            <a:r>
              <a:rPr lang="en-US" dirty="0">
                <a:solidFill>
                  <a:schemeClr val="accent1">
                    <a:lumMod val="75000"/>
                  </a:schemeClr>
                </a:solidFill>
                <a:latin typeface="Avenir Book"/>
                <a:ea typeface="Calibri"/>
                <a:cs typeface="Times New Roman"/>
              </a:rPr>
              <a:t>!</a:t>
            </a:r>
          </a:p>
          <a:p>
            <a:pPr marR="0" indent="-457200">
              <a:buFont typeface="Wingdings"/>
              <a:buChar char="v"/>
              <a:defRPr/>
            </a:pPr>
            <a:r>
              <a:rPr lang="fr-FR" dirty="0">
                <a:solidFill>
                  <a:schemeClr val="accent1">
                    <a:lumMod val="75000"/>
                  </a:schemeClr>
                </a:solidFill>
                <a:latin typeface="Avenir Book"/>
                <a:ea typeface="Calibri"/>
                <a:cs typeface="Times New Roman"/>
              </a:rPr>
              <a:t>Il apaisé ses peurs </a:t>
            </a:r>
          </a:p>
          <a:p>
            <a:pPr marR="0" indent="-457200">
              <a:buFont typeface="Wingdings"/>
              <a:buChar char="v"/>
              <a:defRPr/>
            </a:pPr>
            <a:r>
              <a:rPr lang="fr-FR" dirty="0">
                <a:solidFill>
                  <a:schemeClr val="accent1">
                    <a:lumMod val="75000"/>
                  </a:schemeClr>
                </a:solidFill>
                <a:latin typeface="Avenir Book"/>
                <a:ea typeface="Calibri"/>
                <a:cs typeface="Times New Roman"/>
              </a:rPr>
              <a:t>Il a assuré son avenir </a:t>
            </a:r>
          </a:p>
          <a:p>
            <a:pPr marL="0" marR="0" indent="0">
              <a:buNone/>
              <a:defRPr/>
            </a:pPr>
            <a:endParaRPr lang="en-US" sz="1800" dirty="0">
              <a:solidFill>
                <a:srgbClr val="000000"/>
              </a:solidFill>
              <a:latin typeface="Avenir Book"/>
              <a:ea typeface="Calibri"/>
              <a:cs typeface="Times New Roman"/>
            </a:endParaRPr>
          </a:p>
          <a:p>
            <a:pPr marL="0" marR="0" indent="0">
              <a:buNone/>
              <a:defRPr/>
            </a:pPr>
            <a:r>
              <a:rPr lang="fr-FR" sz="2200" dirty="0">
                <a:solidFill>
                  <a:schemeClr val="accent1">
                    <a:lumMod val="75000"/>
                  </a:schemeClr>
                </a:solidFill>
                <a:latin typeface="Avenir Book"/>
                <a:ea typeface="Calibri"/>
                <a:cs typeface="Times New Roman"/>
              </a:rPr>
              <a:t>Le mot grec que Marc a utilisé ici pour « guérie » signifie aussi « </a:t>
            </a:r>
            <a:r>
              <a:rPr lang="fr-FR" sz="2200" b="1" dirty="0">
                <a:solidFill>
                  <a:schemeClr val="accent1">
                    <a:lumMod val="75000"/>
                  </a:schemeClr>
                </a:solidFill>
                <a:latin typeface="Avenir Book"/>
                <a:ea typeface="Calibri"/>
                <a:cs typeface="Times New Roman"/>
              </a:rPr>
              <a:t>sauvée</a:t>
            </a:r>
            <a:r>
              <a:rPr lang="fr-FR" sz="2200" dirty="0">
                <a:solidFill>
                  <a:schemeClr val="accent1">
                    <a:lumMod val="75000"/>
                  </a:schemeClr>
                </a:solidFill>
                <a:latin typeface="Avenir Book"/>
                <a:ea typeface="Calibri"/>
                <a:cs typeface="Times New Roman"/>
              </a:rPr>
              <a:t> » (</a:t>
            </a:r>
            <a:r>
              <a:rPr lang="fr-FR" sz="2200" dirty="0" err="1">
                <a:solidFill>
                  <a:schemeClr val="accent1">
                    <a:lumMod val="75000"/>
                  </a:schemeClr>
                </a:solidFill>
                <a:latin typeface="Avenir Book"/>
                <a:ea typeface="Calibri"/>
                <a:cs typeface="Times New Roman"/>
              </a:rPr>
              <a:t>sozo</a:t>
            </a:r>
            <a:r>
              <a:rPr lang="fr-FR" sz="2200" dirty="0">
                <a:solidFill>
                  <a:schemeClr val="accent1">
                    <a:lumMod val="75000"/>
                  </a:schemeClr>
                </a:solidFill>
                <a:latin typeface="Avenir Book"/>
                <a:ea typeface="Calibri"/>
                <a:cs typeface="Times New Roman"/>
              </a:rPr>
              <a:t>). Jésus n’a pas seulement dit à cette femme : « Ta foi t’a guérie. » Il lui a littéralement dit : « Ta foi t’a </a:t>
            </a:r>
            <a:r>
              <a:rPr lang="fr-FR" sz="2200" b="1" dirty="0">
                <a:solidFill>
                  <a:schemeClr val="accent1">
                    <a:lumMod val="75000"/>
                  </a:schemeClr>
                </a:solidFill>
                <a:latin typeface="Avenir Book"/>
                <a:ea typeface="Calibri"/>
                <a:cs typeface="Times New Roman"/>
              </a:rPr>
              <a:t>sauvée</a:t>
            </a:r>
            <a:r>
              <a:rPr lang="fr-FR" sz="2200" dirty="0">
                <a:solidFill>
                  <a:schemeClr val="accent1">
                    <a:lumMod val="75000"/>
                  </a:schemeClr>
                </a:solidFill>
                <a:latin typeface="Avenir Book"/>
                <a:ea typeface="Calibri"/>
                <a:cs typeface="Times New Roman"/>
              </a:rPr>
              <a:t> ! » </a:t>
            </a:r>
            <a:r>
              <a:rPr lang="fr-FR" sz="2200" b="1" dirty="0">
                <a:solidFill>
                  <a:schemeClr val="accent1">
                    <a:lumMod val="75000"/>
                  </a:schemeClr>
                </a:solidFill>
                <a:latin typeface="Avenir Book"/>
                <a:ea typeface="Calibri"/>
                <a:cs typeface="Times New Roman"/>
              </a:rPr>
              <a:t>Sa foi (pas son doigt) en la puissance de Jésus (pas en Son vêtement) l’avait restaurée. C’est Sa réponse personnelle à sa foi personnelle en Lui qui l’a guérie</a:t>
            </a:r>
            <a:r>
              <a:rPr lang="en-US" sz="2200" b="1" dirty="0">
                <a:solidFill>
                  <a:schemeClr val="accent1">
                    <a:lumMod val="75000"/>
                  </a:schemeClr>
                </a:solidFill>
                <a:latin typeface="Avenir Book"/>
                <a:ea typeface="Calibri"/>
                <a:cs typeface="Times New Roman"/>
              </a:rPr>
              <a:t>.</a:t>
            </a:r>
            <a:endParaRPr lang="en-US" sz="2200" b="1" dirty="0">
              <a:solidFill>
                <a:schemeClr val="accent1">
                  <a:lumMod val="75000"/>
                </a:schemeClr>
              </a:solidFill>
              <a:latin typeface="Calibri"/>
              <a:ea typeface="Calibri"/>
              <a:cs typeface="Times New Roman"/>
            </a:endParaRPr>
          </a:p>
          <a:p>
            <a:pPr marL="0" indent="0" algn="ctr">
              <a:buNone/>
              <a:defRPr/>
            </a:pPr>
            <a:endParaRPr lang="pt-B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217344"/>
            <a:ext cx="10398641" cy="1306656"/>
          </a:xfrm>
        </p:spPr>
        <p:txBody>
          <a:bodyPr>
            <a:normAutofit fontScale="90000"/>
          </a:bodyPr>
          <a:lstStyle/>
          <a:p>
            <a:pPr algn="ctr">
              <a:defRPr/>
            </a:pPr>
            <a:br>
              <a:rPr lang="en-US" sz="4000" dirty="0">
                <a:solidFill>
                  <a:srgbClr val="000000"/>
                </a:solidFill>
                <a:latin typeface="Avenir Book"/>
                <a:ea typeface="Calibri"/>
                <a:cs typeface="Times New Roman"/>
              </a:rPr>
            </a:br>
            <a:r>
              <a:rPr lang="en-US" sz="4000" b="1" dirty="0">
                <a:solidFill>
                  <a:schemeClr val="accent1">
                    <a:lumMod val="75000"/>
                  </a:schemeClr>
                </a:solidFill>
                <a:latin typeface="Avenir Book"/>
                <a:ea typeface="Calibri"/>
                <a:cs typeface="Times New Roman"/>
              </a:rPr>
              <a:t>NOTRE DÉFI</a:t>
            </a:r>
            <a:br>
              <a:rPr lang="en-US" sz="1800" dirty="0">
                <a:latin typeface="Calibri"/>
                <a:ea typeface="Calibri"/>
                <a:cs typeface="Times New Roman"/>
              </a:rPr>
            </a:br>
            <a:endParaRPr lang="pt-BR" sz="4000" dirty="0">
              <a:solidFill>
                <a:schemeClr val="accent1">
                  <a:lumMod val="75000"/>
                </a:schemeClr>
              </a:solidFill>
              <a:latin typeface="Avenir Book"/>
            </a:endParaRPr>
          </a:p>
        </p:txBody>
      </p:sp>
      <p:sp>
        <p:nvSpPr>
          <p:cNvPr id="4" name="Content Placeholder 2"/>
          <p:cNvSpPr>
            <a:spLocks noGrp="1"/>
          </p:cNvSpPr>
          <p:nvPr>
            <p:ph idx="1"/>
          </p:nvPr>
        </p:nvSpPr>
        <p:spPr bwMode="auto">
          <a:xfrm>
            <a:off x="854439" y="1435396"/>
            <a:ext cx="9370216" cy="4917058"/>
          </a:xfrm>
        </p:spPr>
        <p:txBody>
          <a:bodyPr>
            <a:normAutofit/>
          </a:bodyPr>
          <a:lstStyle/>
          <a:p>
            <a:pPr marL="0" marR="0" indent="0" algn="ctr">
              <a:buNone/>
              <a:defRPr/>
            </a:pPr>
            <a:r>
              <a:rPr lang="fr-FR" dirty="0">
                <a:solidFill>
                  <a:schemeClr val="accent1">
                    <a:lumMod val="75000"/>
                  </a:schemeClr>
                </a:solidFill>
                <a:latin typeface="Avenir Book"/>
                <a:ea typeface="Calibri"/>
                <a:cs typeface="Arial"/>
              </a:rPr>
              <a:t>« Nous devons comprendre cet enseignement, car il a un sens plus profond qu’il n’y parait. Il est possible d’être dans la présence du Christ, tout près de Lui, et pourtant de ne recevoir aucune bénédiction, parce que nous Le touchons seulement de manière superficielle à cause de la foule. Il y a des centaines et des milliers de personnes qui pensent avoir la foi en Christ ; mais elles ne Le touchent pas avec la foi manifestée par cette femme souffrante... Il est temps, dans notre intérêt éternel, de croire en Christ. »</a:t>
            </a:r>
          </a:p>
          <a:p>
            <a:pPr marL="0" marR="0" indent="0" algn="ctr">
              <a:buNone/>
              <a:defRPr/>
            </a:pPr>
            <a:r>
              <a:rPr lang="en-CA" sz="2200" dirty="0">
                <a:solidFill>
                  <a:schemeClr val="accent1">
                    <a:lumMod val="75000"/>
                  </a:schemeClr>
                </a:solidFill>
                <a:latin typeface="Avenir Book"/>
                <a:ea typeface="Calibri"/>
                <a:cs typeface="Arial"/>
              </a:rPr>
              <a:t>(E. G. White, “The Touch of Faith,” </a:t>
            </a:r>
            <a:r>
              <a:rPr lang="en-CA" sz="2200" i="1" dirty="0">
                <a:solidFill>
                  <a:schemeClr val="accent1">
                    <a:lumMod val="75000"/>
                  </a:schemeClr>
                </a:solidFill>
                <a:latin typeface="Avenir Book"/>
                <a:ea typeface="Calibri"/>
                <a:cs typeface="Arial"/>
              </a:rPr>
              <a:t>The Signs of the Times</a:t>
            </a:r>
            <a:r>
              <a:rPr lang="en-CA" sz="2200" dirty="0">
                <a:solidFill>
                  <a:schemeClr val="accent1">
                    <a:lumMod val="75000"/>
                  </a:schemeClr>
                </a:solidFill>
                <a:latin typeface="Avenir Book"/>
                <a:ea typeface="Calibri"/>
                <a:cs typeface="Arial"/>
              </a:rPr>
              <a:t>, October 25, 1899, 2)</a:t>
            </a:r>
            <a:endParaRPr lang="en-US" sz="2200" dirty="0">
              <a:solidFill>
                <a:schemeClr val="accent1">
                  <a:lumMod val="75000"/>
                </a:schemeClr>
              </a:solidFill>
              <a:latin typeface="Avenir Book"/>
              <a:ea typeface="Calibri"/>
              <a:cs typeface="Times New Roman"/>
            </a:endParaRPr>
          </a:p>
          <a:p>
            <a:pPr marL="0" indent="0" algn="ctr">
              <a:buNone/>
              <a:defRPr/>
            </a:pPr>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854439" y="1524000"/>
            <a:ext cx="9370216" cy="4828453"/>
          </a:xfrm>
        </p:spPr>
        <p:txBody>
          <a:bodyPr>
            <a:normAutofit fontScale="92500" lnSpcReduction="10000"/>
          </a:bodyPr>
          <a:lstStyle/>
          <a:p>
            <a:pPr marL="57150" marR="0" indent="-285750">
              <a:buFont typeface="Wingdings"/>
              <a:buChar char="v"/>
              <a:defRPr/>
            </a:pPr>
            <a:r>
              <a:rPr lang="fr-FR" sz="3200" dirty="0">
                <a:solidFill>
                  <a:schemeClr val="accent1">
                    <a:lumMod val="75000"/>
                  </a:schemeClr>
                </a:solidFill>
                <a:latin typeface="Avenir Book"/>
                <a:ea typeface="Calibri"/>
                <a:cs typeface="Arial"/>
              </a:rPr>
              <a:t>As-tu déjà été dans cette foule ? « Pressé près de Lui, l'ayant même touché, mais ne L’ayant jamais vraiment touché et n'ayant vécu aucun changement ? » </a:t>
            </a:r>
          </a:p>
          <a:p>
            <a:pPr marL="57150" marR="0" indent="-285750">
              <a:buFont typeface="Wingdings"/>
              <a:buChar char="v"/>
              <a:defRPr/>
            </a:pPr>
            <a:r>
              <a:rPr lang="fr-FR" sz="3200" i="1" dirty="0">
                <a:solidFill>
                  <a:schemeClr val="accent1">
                    <a:lumMod val="75000"/>
                  </a:schemeClr>
                </a:solidFill>
                <a:latin typeface="Avenir Book"/>
                <a:ea typeface="Calibri"/>
                <a:cs typeface="Times New Roman"/>
              </a:rPr>
              <a:t>Une foi superficielle ne mène nulle part</a:t>
            </a:r>
            <a:r>
              <a:rPr lang="en-US" sz="3200" i="1" dirty="0">
                <a:solidFill>
                  <a:schemeClr val="accent1">
                    <a:lumMod val="75000"/>
                  </a:schemeClr>
                </a:solidFill>
                <a:latin typeface="Avenir Book"/>
                <a:ea typeface="Calibri"/>
                <a:cs typeface="Times New Roman"/>
              </a:rPr>
              <a:t>. </a:t>
            </a:r>
            <a:endParaRPr dirty="0"/>
          </a:p>
          <a:p>
            <a:pPr marL="57150" marR="0" indent="-285750">
              <a:buFont typeface="Wingdings"/>
              <a:buChar char="v"/>
              <a:defRPr/>
            </a:pPr>
            <a:endParaRPr lang="en-US" sz="3200" i="1" dirty="0">
              <a:solidFill>
                <a:schemeClr val="accent1">
                  <a:lumMod val="75000"/>
                </a:schemeClr>
              </a:solidFill>
              <a:latin typeface="Avenir Book"/>
              <a:ea typeface="Calibri"/>
              <a:cs typeface="Times New Roman"/>
            </a:endParaRPr>
          </a:p>
          <a:p>
            <a:pPr marL="57150" marR="0" indent="-285750">
              <a:buFont typeface="Wingdings"/>
              <a:buChar char="v"/>
              <a:defRPr/>
            </a:pPr>
            <a:r>
              <a:rPr lang="fr-FR" sz="3200" b="1" dirty="0">
                <a:solidFill>
                  <a:schemeClr val="accent1">
                    <a:lumMod val="75000"/>
                  </a:schemeClr>
                </a:solidFill>
                <a:latin typeface="Avenir Book"/>
                <a:ea typeface="Calibri"/>
                <a:cs typeface="Times New Roman"/>
              </a:rPr>
              <a:t>Il ne suffit pas d’être dans Sa présence ! </a:t>
            </a:r>
            <a:r>
              <a:rPr lang="fr-FR" sz="3200" dirty="0">
                <a:solidFill>
                  <a:schemeClr val="accent1">
                    <a:lumMod val="75000"/>
                  </a:schemeClr>
                </a:solidFill>
                <a:latin typeface="Avenir Book"/>
                <a:ea typeface="Calibri"/>
                <a:cs typeface="Times New Roman"/>
              </a:rPr>
              <a:t>Nous pouvons être proches de Sa présence mais loin de Sa puissance</a:t>
            </a:r>
            <a:r>
              <a:rPr lang="en-US" sz="3200" i="1" dirty="0">
                <a:solidFill>
                  <a:schemeClr val="accent1">
                    <a:lumMod val="75000"/>
                  </a:schemeClr>
                </a:solidFill>
                <a:latin typeface="Avenir Book"/>
                <a:ea typeface="Calibri"/>
                <a:cs typeface="Times New Roman"/>
              </a:rPr>
              <a:t>. </a:t>
            </a:r>
          </a:p>
          <a:p>
            <a:pPr marL="57150" marR="0" indent="-285750">
              <a:buFont typeface="Wingdings"/>
              <a:buChar char="v"/>
              <a:defRPr/>
            </a:pPr>
            <a:endParaRPr lang="en-US" sz="3200" dirty="0">
              <a:solidFill>
                <a:schemeClr val="accent1">
                  <a:lumMod val="75000"/>
                </a:schemeClr>
              </a:solidFill>
              <a:latin typeface="Avenir Book"/>
              <a:ea typeface="Calibri"/>
              <a:cs typeface="Times New Roman"/>
            </a:endParaRPr>
          </a:p>
          <a:p>
            <a:pPr marL="57150" marR="0" indent="-285750">
              <a:buFont typeface="Wingdings"/>
              <a:buChar char="v"/>
              <a:defRPr/>
            </a:pPr>
            <a:r>
              <a:rPr lang="en-US" sz="3200" dirty="0">
                <a:solidFill>
                  <a:schemeClr val="accent1">
                    <a:lumMod val="75000"/>
                  </a:schemeClr>
                </a:solidFill>
                <a:latin typeface="Avenir Book"/>
                <a:ea typeface="Calibri"/>
                <a:cs typeface="Times New Roman"/>
              </a:rPr>
              <a:t> </a:t>
            </a:r>
            <a:r>
              <a:rPr lang="fr-FR" sz="3200" b="1" dirty="0">
                <a:solidFill>
                  <a:schemeClr val="accent1">
                    <a:lumMod val="75000"/>
                  </a:schemeClr>
                </a:solidFill>
                <a:latin typeface="Avenir Book"/>
                <a:ea typeface="Calibri"/>
                <a:cs typeface="Times New Roman"/>
              </a:rPr>
              <a:t>Il ne suffit pas de croire à propos de Jésus. Mais de croire EN Jésus</a:t>
            </a:r>
            <a:r>
              <a:rPr lang="en-US" sz="3200" b="1" dirty="0">
                <a:solidFill>
                  <a:schemeClr val="accent1">
                    <a:lumMod val="75000"/>
                  </a:schemeClr>
                </a:solidFill>
                <a:latin typeface="Avenir Book"/>
                <a:ea typeface="Calibri"/>
                <a:cs typeface="Times New Roman"/>
              </a:rPr>
              <a:t>. </a:t>
            </a:r>
            <a:endParaRPr lang="en-US" sz="3200" dirty="0">
              <a:solidFill>
                <a:schemeClr val="accent1">
                  <a:lumMod val="75000"/>
                </a:schemeClr>
              </a:solidFill>
              <a:latin typeface="Avenir Book"/>
              <a:ea typeface="Calibri"/>
              <a:cs typeface="Times New Roman"/>
            </a:endParaRPr>
          </a:p>
          <a:p>
            <a:pPr marL="0" indent="0" algn="ctr">
              <a:buNone/>
              <a:defRPr/>
            </a:pPr>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1424763" y="1913860"/>
            <a:ext cx="8799892" cy="4438593"/>
          </a:xfrm>
        </p:spPr>
        <p:txBody>
          <a:bodyPr>
            <a:normAutofit/>
          </a:bodyPr>
          <a:lstStyle/>
          <a:p>
            <a:pPr marR="0">
              <a:buFont typeface="Wingdings"/>
              <a:buChar char="v"/>
              <a:defRPr/>
            </a:pPr>
            <a:r>
              <a:rPr lang="fr-FR" dirty="0">
                <a:solidFill>
                  <a:schemeClr val="accent1">
                    <a:lumMod val="75000"/>
                  </a:schemeClr>
                </a:solidFill>
                <a:latin typeface="Avenir Book"/>
                <a:ea typeface="Calibri"/>
                <a:cs typeface="Times New Roman"/>
              </a:rPr>
              <a:t>C’est la connexion à Jésus qui met la foi en action</a:t>
            </a:r>
            <a:r>
              <a:rPr lang="en-US" dirty="0">
                <a:solidFill>
                  <a:schemeClr val="accent1">
                    <a:lumMod val="75000"/>
                  </a:schemeClr>
                </a:solidFill>
                <a:latin typeface="Avenir Book"/>
                <a:ea typeface="Calibri"/>
                <a:cs typeface="Times New Roman"/>
              </a:rPr>
              <a:t>!  </a:t>
            </a:r>
            <a:endParaRPr lang="en-US" dirty="0">
              <a:solidFill>
                <a:schemeClr val="accent1">
                  <a:lumMod val="75000"/>
                </a:schemeClr>
              </a:solidFill>
              <a:latin typeface="Calibri"/>
              <a:ea typeface="Calibri"/>
              <a:cs typeface="Times New Roman"/>
            </a:endParaRPr>
          </a:p>
          <a:p>
            <a:pPr marR="0">
              <a:buFont typeface="Wingdings"/>
              <a:buChar char="v"/>
              <a:defRPr/>
            </a:pPr>
            <a:r>
              <a:rPr lang="fr-FR" dirty="0">
                <a:solidFill>
                  <a:schemeClr val="accent1">
                    <a:lumMod val="75000"/>
                  </a:schemeClr>
                </a:solidFill>
                <a:latin typeface="Avenir Book"/>
                <a:ea typeface="Calibri"/>
                <a:cs typeface="Times New Roman"/>
              </a:rPr>
              <a:t>Lorsque la foi se connecte à Jésus — peu importe qui tu es — Dieu répondra à cette foi n’importe quand et n’importe où, chaque fois et en tout lieu </a:t>
            </a:r>
            <a:r>
              <a:rPr lang="en-US" dirty="0">
                <a:solidFill>
                  <a:schemeClr val="accent1">
                    <a:lumMod val="75000"/>
                  </a:schemeClr>
                </a:solidFill>
                <a:latin typeface="Avenir Book"/>
                <a:ea typeface="Calibri"/>
                <a:cs typeface="Times New Roman"/>
              </a:rPr>
              <a:t>! </a:t>
            </a:r>
            <a:endParaRPr dirty="0"/>
          </a:p>
          <a:p>
            <a:pPr marR="0">
              <a:buFont typeface="Wingdings"/>
              <a:buChar char="v"/>
              <a:defRPr/>
            </a:pPr>
            <a:r>
              <a:rPr lang="fr-FR" dirty="0">
                <a:solidFill>
                  <a:schemeClr val="accent1">
                    <a:lumMod val="75000"/>
                  </a:schemeClr>
                </a:solidFill>
                <a:latin typeface="Avenir Book"/>
                <a:ea typeface="Calibri"/>
                <a:cs typeface="Times New Roman"/>
              </a:rPr>
              <a:t>Peut-être avons-nous une foi chancelante, peu importe, nous avons un Sauveur fort, qui répond même au toucher de l’ourlet de Son vêtement</a:t>
            </a:r>
            <a:r>
              <a:rPr lang="en-US" dirty="0">
                <a:solidFill>
                  <a:schemeClr val="accent1">
                    <a:lumMod val="75000"/>
                  </a:schemeClr>
                </a:solidFill>
                <a:latin typeface="Avenir Book"/>
                <a:ea typeface="Calibri"/>
                <a:cs typeface="Times New Roman"/>
              </a:rPr>
              <a:t>. </a:t>
            </a:r>
            <a:endParaRPr lang="en-US" dirty="0">
              <a:solidFill>
                <a:schemeClr val="accent1">
                  <a:lumMod val="75000"/>
                </a:schemeClr>
              </a:solidFill>
              <a:latin typeface="Calibri"/>
              <a:ea typeface="Calibri"/>
              <a:cs typeface="Times New Roman"/>
            </a:endParaRPr>
          </a:p>
          <a:p>
            <a:pPr marL="0" indent="0" algn="ctr">
              <a:buNone/>
              <a:defRPr/>
            </a:pPr>
            <a:endParaRPr lang="pt-B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11201" y="217344"/>
            <a:ext cx="9513453" cy="1306656"/>
          </a:xfrm>
        </p:spPr>
        <p:txBody>
          <a:bodyPr>
            <a:normAutofit/>
          </a:bodyPr>
          <a:lstStyle/>
          <a:p>
            <a:pPr algn="ctr">
              <a:defRPr/>
            </a:pPr>
            <a:r>
              <a:rPr lang="fr-FR" sz="3600" b="1" dirty="0">
                <a:solidFill>
                  <a:schemeClr val="accent1">
                    <a:lumMod val="75000"/>
                  </a:schemeClr>
                </a:solidFill>
                <a:latin typeface="Avenir Book"/>
                <a:ea typeface="Calibri"/>
                <a:cs typeface="Times New Roman"/>
              </a:rPr>
              <a:t>Le vêtement de Jésus peut encore être touché par la foi à travers la prière !</a:t>
            </a:r>
            <a:endParaRPr lang="pt-BR" sz="3600" b="1" dirty="0">
              <a:solidFill>
                <a:schemeClr val="accent1">
                  <a:lumMod val="75000"/>
                </a:schemeClr>
              </a:solidFill>
              <a:latin typeface="Avenir Book"/>
            </a:endParaRPr>
          </a:p>
        </p:txBody>
      </p:sp>
      <p:sp>
        <p:nvSpPr>
          <p:cNvPr id="4" name="Content Placeholder 2"/>
          <p:cNvSpPr>
            <a:spLocks noGrp="1"/>
          </p:cNvSpPr>
          <p:nvPr>
            <p:ph idx="1"/>
          </p:nvPr>
        </p:nvSpPr>
        <p:spPr bwMode="auto">
          <a:xfrm>
            <a:off x="854439" y="1818168"/>
            <a:ext cx="9370216" cy="4534286"/>
          </a:xfrm>
        </p:spPr>
        <p:txBody>
          <a:bodyPr/>
          <a:lstStyle/>
          <a:p>
            <a:pPr marL="0" marR="0" indent="0">
              <a:buNone/>
              <a:defRPr/>
            </a:pPr>
            <a:endParaRPr lang="en-US" sz="1800" dirty="0">
              <a:solidFill>
                <a:srgbClr val="000000"/>
              </a:solidFill>
              <a:latin typeface="Avenir Book"/>
              <a:ea typeface="Calibri"/>
              <a:cs typeface="Times New Roman"/>
            </a:endParaRPr>
          </a:p>
          <a:p>
            <a:pPr marR="0">
              <a:buFont typeface="Wingdings"/>
              <a:buChar char="v"/>
              <a:defRPr/>
            </a:pPr>
            <a:r>
              <a:rPr lang="fr-FR" dirty="0">
                <a:solidFill>
                  <a:schemeClr val="accent1">
                    <a:lumMod val="75000"/>
                  </a:schemeClr>
                </a:solidFill>
                <a:latin typeface="Avenir Book"/>
                <a:ea typeface="Calibri"/>
                <a:cs typeface="Times New Roman"/>
              </a:rPr>
              <a:t>Le moment est venu pour </a:t>
            </a:r>
            <a:r>
              <a:rPr lang="fr-FR" b="1" dirty="0">
                <a:solidFill>
                  <a:schemeClr val="accent1">
                    <a:lumMod val="75000"/>
                  </a:schemeClr>
                </a:solidFill>
                <a:latin typeface="Avenir Book"/>
                <a:ea typeface="Calibri"/>
                <a:cs typeface="Times New Roman"/>
              </a:rPr>
              <a:t>TOI ET MOI </a:t>
            </a:r>
            <a:r>
              <a:rPr lang="fr-FR" dirty="0">
                <a:solidFill>
                  <a:schemeClr val="accent1">
                    <a:lumMod val="75000"/>
                  </a:schemeClr>
                </a:solidFill>
                <a:latin typeface="Avenir Book"/>
                <a:ea typeface="Calibri"/>
                <a:cs typeface="Times New Roman"/>
              </a:rPr>
              <a:t>de ne pas seulement chercher à voir Jésus, de ne pas seulement chercher à être proches de Lui comme la foule le faisait</a:t>
            </a:r>
            <a:r>
              <a:rPr lang="en-US" dirty="0">
                <a:solidFill>
                  <a:schemeClr val="accent1">
                    <a:lumMod val="75000"/>
                  </a:schemeClr>
                </a:solidFill>
                <a:latin typeface="Avenir Book"/>
                <a:ea typeface="Calibri"/>
                <a:cs typeface="Times New Roman"/>
              </a:rPr>
              <a:t>. </a:t>
            </a:r>
            <a:endParaRPr dirty="0"/>
          </a:p>
          <a:p>
            <a:pPr marL="0" marR="0" indent="0">
              <a:buNone/>
              <a:defRPr/>
            </a:pPr>
            <a:endParaRPr lang="en-US" dirty="0">
              <a:solidFill>
                <a:schemeClr val="accent1">
                  <a:lumMod val="75000"/>
                </a:schemeClr>
              </a:solidFill>
              <a:latin typeface="Avenir Book"/>
              <a:ea typeface="Calibri"/>
              <a:cs typeface="Times New Roman"/>
            </a:endParaRPr>
          </a:p>
          <a:p>
            <a:pPr marR="0">
              <a:buFont typeface="Wingdings"/>
              <a:buChar char="v"/>
              <a:defRPr/>
            </a:pPr>
            <a:r>
              <a:rPr lang="fr-FR" dirty="0">
                <a:solidFill>
                  <a:schemeClr val="accent1">
                    <a:lumMod val="75000"/>
                  </a:schemeClr>
                </a:solidFill>
                <a:latin typeface="Avenir Book"/>
                <a:ea typeface="Calibri"/>
                <a:cs typeface="Times New Roman"/>
              </a:rPr>
              <a:t>Le moment est venu pour </a:t>
            </a:r>
            <a:r>
              <a:rPr lang="fr-FR" b="1" dirty="0">
                <a:solidFill>
                  <a:schemeClr val="accent1">
                    <a:lumMod val="75000"/>
                  </a:schemeClr>
                </a:solidFill>
                <a:latin typeface="Avenir Book"/>
                <a:ea typeface="Calibri"/>
                <a:cs typeface="Times New Roman"/>
              </a:rPr>
              <a:t>NOUS,</a:t>
            </a:r>
            <a:r>
              <a:rPr lang="fr-FR" dirty="0">
                <a:solidFill>
                  <a:schemeClr val="accent1">
                    <a:lumMod val="75000"/>
                  </a:schemeClr>
                </a:solidFill>
                <a:latin typeface="Avenir Book"/>
                <a:ea typeface="Calibri"/>
                <a:cs typeface="Times New Roman"/>
              </a:rPr>
              <a:t> </a:t>
            </a:r>
            <a:r>
              <a:rPr lang="fr-FR" b="1" dirty="0">
                <a:solidFill>
                  <a:schemeClr val="accent1">
                    <a:lumMod val="75000"/>
                  </a:schemeClr>
                </a:solidFill>
                <a:latin typeface="Avenir Book"/>
                <a:ea typeface="Calibri"/>
                <a:cs typeface="Times New Roman"/>
              </a:rPr>
              <a:t>de tendre la main vers Jésus par la foi </a:t>
            </a:r>
            <a:r>
              <a:rPr lang="fr-FR" dirty="0">
                <a:solidFill>
                  <a:schemeClr val="accent1">
                    <a:lumMod val="75000"/>
                  </a:schemeClr>
                </a:solidFill>
                <a:latin typeface="Avenir Book"/>
                <a:ea typeface="Calibri"/>
                <a:cs typeface="Times New Roman"/>
              </a:rPr>
              <a:t>et de laisser Dieu accomplir un miracle dans nos vies</a:t>
            </a:r>
            <a:r>
              <a:rPr lang="en-US" dirty="0">
                <a:solidFill>
                  <a:schemeClr val="accent1">
                    <a:lumMod val="75000"/>
                  </a:schemeClr>
                </a:solidFill>
                <a:latin typeface="Avenir Book"/>
                <a:ea typeface="Calibri"/>
                <a:cs typeface="Times New Roman"/>
              </a:rPr>
              <a:t>! </a:t>
            </a:r>
            <a:endParaRPr lang="pt-BR" dirty="0">
              <a:solidFill>
                <a:schemeClr val="accent1">
                  <a:lumMod val="7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971676" y="217344"/>
            <a:ext cx="8252978" cy="1325563"/>
          </a:xfrm>
        </p:spPr>
        <p:txBody>
          <a:bodyPr>
            <a:normAutofit/>
          </a:bodyPr>
          <a:lstStyle/>
          <a:p>
            <a:pPr algn="ctr">
              <a:defRPr/>
            </a:pPr>
            <a:r>
              <a:rPr lang="en-US" sz="3600" b="1" dirty="0">
                <a:solidFill>
                  <a:schemeClr val="accent1">
                    <a:lumMod val="75000"/>
                  </a:schemeClr>
                </a:solidFill>
                <a:latin typeface="Avenir Book"/>
                <a:ea typeface="Calibri"/>
                <a:cs typeface="Times New Roman"/>
              </a:rPr>
              <a:t>Que </a:t>
            </a:r>
            <a:r>
              <a:rPr lang="en-US" sz="3600" b="1" dirty="0" err="1">
                <a:solidFill>
                  <a:schemeClr val="accent1">
                    <a:lumMod val="75000"/>
                  </a:schemeClr>
                </a:solidFill>
                <a:latin typeface="Avenir Book"/>
                <a:ea typeface="Calibri"/>
                <a:cs typeface="Times New Roman"/>
              </a:rPr>
              <a:t>devait</a:t>
            </a:r>
            <a:r>
              <a:rPr lang="en-US" sz="3600" b="1" dirty="0">
                <a:solidFill>
                  <a:schemeClr val="accent1">
                    <a:lumMod val="75000"/>
                  </a:schemeClr>
                </a:solidFill>
                <a:latin typeface="Avenir Book"/>
                <a:ea typeface="Calibri"/>
                <a:cs typeface="Times New Roman"/>
              </a:rPr>
              <a:t> </a:t>
            </a:r>
            <a:r>
              <a:rPr lang="en-US" sz="3600" b="1" dirty="0" err="1">
                <a:solidFill>
                  <a:schemeClr val="accent1">
                    <a:lumMod val="75000"/>
                  </a:schemeClr>
                </a:solidFill>
                <a:latin typeface="Avenir Book"/>
                <a:ea typeface="Calibri"/>
                <a:cs typeface="Times New Roman"/>
              </a:rPr>
              <a:t>penser</a:t>
            </a:r>
            <a:r>
              <a:rPr lang="en-US" sz="3600" b="1" dirty="0">
                <a:solidFill>
                  <a:schemeClr val="accent1">
                    <a:lumMod val="75000"/>
                  </a:schemeClr>
                </a:solidFill>
                <a:latin typeface="Avenir Book"/>
                <a:ea typeface="Calibri"/>
                <a:cs typeface="Times New Roman"/>
              </a:rPr>
              <a:t> </a:t>
            </a:r>
            <a:r>
              <a:rPr lang="en-US" sz="3600" b="1" dirty="0" err="1">
                <a:solidFill>
                  <a:schemeClr val="accent1">
                    <a:lumMod val="75000"/>
                  </a:schemeClr>
                </a:solidFill>
                <a:latin typeface="Avenir Book"/>
                <a:ea typeface="Calibri"/>
                <a:cs typeface="Times New Roman"/>
              </a:rPr>
              <a:t>Jaïrus</a:t>
            </a:r>
            <a:r>
              <a:rPr lang="en-US" sz="3600" b="1" dirty="0">
                <a:solidFill>
                  <a:schemeClr val="accent1">
                    <a:lumMod val="75000"/>
                  </a:schemeClr>
                </a:solidFill>
                <a:latin typeface="Avenir Book"/>
                <a:ea typeface="Calibri"/>
                <a:cs typeface="Times New Roman"/>
              </a:rPr>
              <a:t> ?</a:t>
            </a:r>
            <a:endParaRPr lang="pt-BR" sz="3600" b="1" dirty="0">
              <a:solidFill>
                <a:schemeClr val="accent1">
                  <a:lumMod val="75000"/>
                </a:schemeClr>
              </a:solidFill>
              <a:latin typeface="Avenir Book"/>
            </a:endParaRPr>
          </a:p>
        </p:txBody>
      </p:sp>
      <p:sp>
        <p:nvSpPr>
          <p:cNvPr id="3" name="Content Placeholder 2"/>
          <p:cNvSpPr>
            <a:spLocks noGrp="1"/>
          </p:cNvSpPr>
          <p:nvPr>
            <p:ph idx="1"/>
          </p:nvPr>
        </p:nvSpPr>
        <p:spPr bwMode="auto">
          <a:xfrm>
            <a:off x="329783" y="2001116"/>
            <a:ext cx="9894871" cy="4351338"/>
          </a:xfrm>
        </p:spPr>
        <p:txBody>
          <a:bodyPr>
            <a:normAutofit/>
          </a:bodyPr>
          <a:lstStyle/>
          <a:p>
            <a:pPr>
              <a:buFont typeface="Wingdings"/>
              <a:buChar char="v"/>
              <a:defRPr/>
            </a:pPr>
            <a:endParaRPr lang="en-US" sz="3200" b="1" dirty="0">
              <a:solidFill>
                <a:schemeClr val="accent1">
                  <a:lumMod val="75000"/>
                </a:schemeClr>
              </a:solidFill>
              <a:latin typeface="Avenir Book"/>
              <a:ea typeface="Calibri"/>
              <a:cs typeface="Times New Roman"/>
            </a:endParaRPr>
          </a:p>
          <a:p>
            <a:pPr>
              <a:buFont typeface="Wingdings"/>
              <a:buChar char="v"/>
              <a:defRPr/>
            </a:pPr>
            <a:r>
              <a:rPr lang="fr-FR" sz="3200" b="1" dirty="0">
                <a:solidFill>
                  <a:schemeClr val="accent1">
                    <a:lumMod val="75000"/>
                  </a:schemeClr>
                </a:solidFill>
                <a:latin typeface="Avenir Book"/>
                <a:ea typeface="Calibri"/>
                <a:cs typeface="Times New Roman"/>
              </a:rPr>
              <a:t>« Ta fille est morte, </a:t>
            </a:r>
            <a:r>
              <a:rPr lang="fr-FR" sz="3200" b="1" dirty="0" err="1">
                <a:solidFill>
                  <a:schemeClr val="accent1">
                    <a:lumMod val="75000"/>
                  </a:schemeClr>
                </a:solidFill>
                <a:latin typeface="Avenir Book"/>
                <a:ea typeface="Calibri"/>
                <a:cs typeface="Times New Roman"/>
              </a:rPr>
              <a:t>Jaïrus</a:t>
            </a:r>
            <a:r>
              <a:rPr lang="fr-FR" sz="3200" b="1" dirty="0">
                <a:solidFill>
                  <a:schemeClr val="accent1">
                    <a:lumMod val="75000"/>
                  </a:schemeClr>
                </a:solidFill>
                <a:latin typeface="Avenir Book"/>
                <a:ea typeface="Calibri"/>
                <a:cs typeface="Times New Roman"/>
              </a:rPr>
              <a:t> ! Ne dérange plus le Maître.»</a:t>
            </a:r>
          </a:p>
          <a:p>
            <a:pPr marL="0" indent="0">
              <a:buNone/>
              <a:defRPr/>
            </a:pPr>
            <a:endParaRPr lang="en-US" sz="3200" b="1" dirty="0">
              <a:solidFill>
                <a:schemeClr val="accent1">
                  <a:lumMod val="75000"/>
                </a:schemeClr>
              </a:solidFill>
              <a:latin typeface="Avenir Book"/>
              <a:ea typeface="Calibri"/>
              <a:cs typeface="Times New Roman"/>
            </a:endParaRPr>
          </a:p>
          <a:p>
            <a:pPr>
              <a:buFont typeface="Wingdings"/>
              <a:buChar char="v"/>
              <a:defRPr/>
            </a:pPr>
            <a:r>
              <a:rPr lang="fr-FR" sz="3200" b="1" dirty="0">
                <a:solidFill>
                  <a:schemeClr val="accent1">
                    <a:lumMod val="75000"/>
                  </a:schemeClr>
                </a:solidFill>
                <a:latin typeface="Avenir Book"/>
                <a:ea typeface="Calibri"/>
                <a:cs typeface="Times New Roman"/>
              </a:rPr>
              <a:t>Jésus dit : « N'aie pas peur, crois seulement, et elle sera sauvée ». (Luc 8.49, 50). </a:t>
            </a:r>
            <a:endParaRPr lang="pt-BR" sz="3200" b="1" dirty="0">
              <a:solidFill>
                <a:schemeClr val="accent1">
                  <a:lumMod val="7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4" name="Content Placeholder 2"/>
          <p:cNvSpPr>
            <a:spLocks noGrp="1"/>
          </p:cNvSpPr>
          <p:nvPr>
            <p:ph idx="1"/>
          </p:nvPr>
        </p:nvSpPr>
        <p:spPr bwMode="auto">
          <a:xfrm>
            <a:off x="854439" y="1701210"/>
            <a:ext cx="9370216" cy="4651244"/>
          </a:xfrm>
        </p:spPr>
        <p:txBody>
          <a:bodyPr/>
          <a:lstStyle/>
          <a:p>
            <a:pPr marL="0" marR="0" indent="0" algn="ctr">
              <a:buNone/>
              <a:defRPr/>
            </a:pPr>
            <a:endParaRPr lang="en-US" sz="3200" b="1" dirty="0">
              <a:solidFill>
                <a:schemeClr val="accent1">
                  <a:lumMod val="75000"/>
                </a:schemeClr>
              </a:solidFill>
              <a:latin typeface="Avenir Book"/>
              <a:ea typeface="Calibri"/>
              <a:cs typeface="Times New Roman"/>
            </a:endParaRPr>
          </a:p>
          <a:p>
            <a:pPr marL="0" marR="0" indent="0" algn="ctr">
              <a:buNone/>
              <a:defRPr/>
            </a:pPr>
            <a:r>
              <a:rPr lang="fr-FR" sz="3200" b="1" dirty="0">
                <a:solidFill>
                  <a:schemeClr val="accent1">
                    <a:lumMod val="75000"/>
                  </a:schemeClr>
                </a:solidFill>
                <a:latin typeface="Avenir Book"/>
                <a:ea typeface="Calibri"/>
                <a:cs typeface="Times New Roman"/>
              </a:rPr>
              <a:t>« Cela s'est passé au milieu de la foule ; mais la foule a été oubliée, et Jésus a parlé à cette femme comme si elle était la seule personne au monde. »</a:t>
            </a:r>
          </a:p>
          <a:p>
            <a:pPr marL="0" marR="0" indent="0" algn="ctr">
              <a:buNone/>
              <a:defRPr/>
            </a:pPr>
            <a:r>
              <a:rPr lang="en-US" sz="2000" b="1" dirty="0">
                <a:solidFill>
                  <a:schemeClr val="accent1">
                    <a:lumMod val="75000"/>
                  </a:schemeClr>
                </a:solidFill>
                <a:latin typeface="Avenir Book"/>
                <a:ea typeface="Calibri"/>
                <a:cs typeface="Times New Roman"/>
              </a:rPr>
              <a:t>William Barclay</a:t>
            </a:r>
            <a:endParaRPr lang="en-US" sz="3200" b="1" dirty="0">
              <a:solidFill>
                <a:schemeClr val="accent1">
                  <a:lumMod val="75000"/>
                </a:schemeClr>
              </a:solidFill>
              <a:latin typeface="Avenir Book"/>
              <a:ea typeface="Calibri"/>
              <a:cs typeface="Times New Roman"/>
            </a:endParaRPr>
          </a:p>
          <a:p>
            <a:pPr marL="0" indent="0" algn="ctr">
              <a:buNone/>
              <a:defRPr/>
            </a:pPr>
            <a:endParaRPr lang="pt-B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329783" y="1818167"/>
            <a:ext cx="9894871" cy="4534287"/>
          </a:xfrm>
        </p:spPr>
        <p:txBody>
          <a:bodyPr/>
          <a:lstStyle/>
          <a:p>
            <a:pPr>
              <a:defRPr/>
            </a:pPr>
            <a:endParaRPr lang="pt-BR" sz="2800" b="1" dirty="0">
              <a:solidFill>
                <a:schemeClr val="accent1">
                  <a:lumMod val="75000"/>
                </a:schemeClr>
              </a:solidFill>
              <a:latin typeface="Avenir Book"/>
            </a:endParaRPr>
          </a:p>
          <a:p>
            <a:pPr>
              <a:buFont typeface="Wingdings"/>
              <a:buChar char="v"/>
              <a:defRPr/>
            </a:pPr>
            <a:r>
              <a:rPr lang="fr-FR" sz="3600" b="1" dirty="0">
                <a:solidFill>
                  <a:schemeClr val="accent1">
                    <a:lumMod val="75000"/>
                  </a:schemeClr>
                </a:solidFill>
                <a:latin typeface="Avenir Book"/>
                <a:ea typeface="Calibri"/>
                <a:cs typeface="Times New Roman"/>
              </a:rPr>
              <a:t>As-tu besoin de toucher Jésus aujourd’hui?</a:t>
            </a:r>
          </a:p>
          <a:p>
            <a:pPr marL="0" indent="0">
              <a:buNone/>
              <a:defRPr/>
            </a:pPr>
            <a:r>
              <a:rPr lang="fr-FR" sz="3600" b="1" dirty="0">
                <a:solidFill>
                  <a:schemeClr val="accent1">
                    <a:lumMod val="75000"/>
                  </a:schemeClr>
                </a:solidFill>
                <a:latin typeface="Avenir Book"/>
                <a:ea typeface="Calibri"/>
                <a:cs typeface="Times New Roman"/>
              </a:rPr>
              <a:t> </a:t>
            </a:r>
            <a:endParaRPr lang="en-US" sz="3600" b="1" dirty="0">
              <a:solidFill>
                <a:schemeClr val="accent1">
                  <a:lumMod val="75000"/>
                </a:schemeClr>
              </a:solidFill>
              <a:latin typeface="Avenir Book"/>
              <a:ea typeface="Calibri"/>
              <a:cs typeface="Times New Roman"/>
            </a:endParaRPr>
          </a:p>
          <a:p>
            <a:pPr>
              <a:buFont typeface="Wingdings"/>
              <a:buChar char="v"/>
              <a:defRPr/>
            </a:pPr>
            <a:r>
              <a:rPr lang="fr-FR" sz="3600" b="1">
                <a:solidFill>
                  <a:schemeClr val="accent1">
                    <a:lumMod val="75000"/>
                  </a:schemeClr>
                </a:solidFill>
                <a:latin typeface="Avenir Book"/>
                <a:ea typeface="Calibri"/>
                <a:cs typeface="Times New Roman"/>
              </a:rPr>
              <a:t>Tends </a:t>
            </a:r>
            <a:r>
              <a:rPr lang="fr-FR" sz="3600" b="1" dirty="0">
                <a:solidFill>
                  <a:schemeClr val="accent1">
                    <a:lumMod val="75000"/>
                  </a:schemeClr>
                </a:solidFill>
                <a:latin typeface="Avenir Book"/>
                <a:ea typeface="Calibri"/>
                <a:cs typeface="Times New Roman"/>
              </a:rPr>
              <a:t>la main vers Jésus maintenant </a:t>
            </a:r>
            <a:r>
              <a:rPr lang="fr-FR" sz="3600" b="1">
                <a:solidFill>
                  <a:schemeClr val="accent1">
                    <a:lumMod val="75000"/>
                  </a:schemeClr>
                </a:solidFill>
                <a:latin typeface="Avenir Book"/>
                <a:ea typeface="Calibri"/>
                <a:cs typeface="Times New Roman"/>
              </a:rPr>
              <a:t>et touche-le </a:t>
            </a:r>
            <a:r>
              <a:rPr lang="fr-FR" sz="3600" b="1" dirty="0">
                <a:solidFill>
                  <a:schemeClr val="accent1">
                    <a:lumMod val="75000"/>
                  </a:schemeClr>
                </a:solidFill>
                <a:latin typeface="Avenir Book"/>
                <a:ea typeface="Calibri"/>
                <a:cs typeface="Times New Roman"/>
              </a:rPr>
              <a:t>par la foi à travers la prière </a:t>
            </a:r>
            <a:r>
              <a:rPr lang="en-US" sz="3600" b="1" dirty="0">
                <a:solidFill>
                  <a:schemeClr val="accent1">
                    <a:lumMod val="75000"/>
                  </a:schemeClr>
                </a:solidFill>
                <a:latin typeface="Avenir Book"/>
                <a:ea typeface="Calibri"/>
                <a:cs typeface="Times New Roman"/>
              </a:rPr>
              <a:t>!</a:t>
            </a:r>
            <a:endParaRPr lang="pt-BR" sz="3600" b="1" dirty="0">
              <a:solidFill>
                <a:schemeClr val="accent1">
                  <a:lumMod val="75000"/>
                </a:schemeClr>
              </a:solidFill>
              <a:latin typeface="Avenir Book"/>
            </a:endParaRPr>
          </a:p>
        </p:txBody>
      </p:sp>
      <p:sp>
        <p:nvSpPr>
          <p:cNvPr id="4" name="TextBox 3"/>
          <p:cNvSpPr txBox="1"/>
          <p:nvPr/>
        </p:nvSpPr>
        <p:spPr bwMode="auto">
          <a:xfrm>
            <a:off x="0" y="505546"/>
            <a:ext cx="10430539" cy="923330"/>
          </a:xfrm>
          <a:prstGeom prst="rect">
            <a:avLst/>
          </a:prstGeom>
          <a:noFill/>
        </p:spPr>
        <p:txBody>
          <a:bodyPr wrap="square" rtlCol="0">
            <a:spAutoFit/>
          </a:bodyPr>
          <a:lstStyle/>
          <a:p>
            <a:pPr algn="ctr">
              <a:defRPr/>
            </a:pPr>
            <a:r>
              <a:rPr lang="fr-CH" sz="3600" b="1" dirty="0">
                <a:solidFill>
                  <a:schemeClr val="accent1">
                    <a:lumMod val="75000"/>
                  </a:schemeClr>
                </a:solidFill>
                <a:latin typeface="Avenir Book"/>
              </a:rPr>
              <a:t>Temps de prière</a:t>
            </a:r>
            <a:endParaRPr dirty="0"/>
          </a:p>
          <a:p>
            <a:pPr algn="ct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2623127" y="217344"/>
            <a:ext cx="7601527" cy="1699488"/>
          </a:xfrm>
        </p:spPr>
        <p:txBody>
          <a:bodyPr>
            <a:normAutofit/>
          </a:bodyPr>
          <a:lstStyle/>
          <a:p>
            <a:pPr>
              <a:defRPr/>
            </a:pPr>
            <a:r>
              <a:rPr lang="fr-FR" sz="3600" b="1" dirty="0">
                <a:solidFill>
                  <a:schemeClr val="accent1">
                    <a:lumMod val="75000"/>
                  </a:schemeClr>
                </a:solidFill>
                <a:latin typeface="Avenir Book"/>
                <a:ea typeface="Calibri"/>
                <a:cs typeface="Times New Roman"/>
              </a:rPr>
              <a:t>Comme </a:t>
            </a:r>
            <a:r>
              <a:rPr lang="fr-FR" sz="3600" b="1" dirty="0" err="1">
                <a:solidFill>
                  <a:schemeClr val="accent1">
                    <a:lumMod val="75000"/>
                  </a:schemeClr>
                </a:solidFill>
                <a:latin typeface="Avenir Book"/>
                <a:ea typeface="Calibri"/>
                <a:cs typeface="Times New Roman"/>
              </a:rPr>
              <a:t>Jaïrus</a:t>
            </a:r>
            <a:r>
              <a:rPr lang="fr-FR" sz="3600" b="1" dirty="0">
                <a:solidFill>
                  <a:schemeClr val="accent1">
                    <a:lumMod val="75000"/>
                  </a:schemeClr>
                </a:solidFill>
                <a:latin typeface="Avenir Book"/>
                <a:ea typeface="Calibri"/>
                <a:cs typeface="Times New Roman"/>
              </a:rPr>
              <a:t>, si nous souhaitons recevoir des réponses à nos prières : </a:t>
            </a:r>
            <a:br>
              <a:rPr lang="en-US" sz="3600" b="1" dirty="0">
                <a:solidFill>
                  <a:schemeClr val="accent1">
                    <a:lumMod val="75000"/>
                  </a:schemeClr>
                </a:solidFill>
                <a:latin typeface="Calibri"/>
                <a:ea typeface="Calibri"/>
                <a:cs typeface="Times New Roman"/>
              </a:rPr>
            </a:br>
            <a:endParaRPr lang="pt-BR" sz="3600" b="1" dirty="0">
              <a:solidFill>
                <a:schemeClr val="accent1">
                  <a:lumMod val="75000"/>
                </a:schemeClr>
              </a:solidFill>
              <a:latin typeface="Century"/>
            </a:endParaRPr>
          </a:p>
        </p:txBody>
      </p:sp>
      <p:sp>
        <p:nvSpPr>
          <p:cNvPr id="5" name="Content Placeholder 2"/>
          <p:cNvSpPr>
            <a:spLocks noGrp="1"/>
          </p:cNvSpPr>
          <p:nvPr>
            <p:ph idx="1"/>
          </p:nvPr>
        </p:nvSpPr>
        <p:spPr bwMode="auto">
          <a:xfrm>
            <a:off x="1456660" y="2188564"/>
            <a:ext cx="8767995" cy="4452092"/>
          </a:xfrm>
        </p:spPr>
        <p:txBody>
          <a:bodyPr>
            <a:normAutofit/>
          </a:bodyPr>
          <a:lstStyle/>
          <a:p>
            <a:pPr marR="0">
              <a:buFont typeface="Wingdings"/>
              <a:buChar char="v"/>
              <a:defRPr/>
            </a:pPr>
            <a:r>
              <a:rPr lang="fr-FR" dirty="0">
                <a:solidFill>
                  <a:schemeClr val="accent1">
                    <a:lumMod val="75000"/>
                  </a:schemeClr>
                </a:solidFill>
                <a:latin typeface="Avenir Book"/>
                <a:ea typeface="Calibri"/>
                <a:cs typeface="Times New Roman"/>
              </a:rPr>
              <a:t>Plaçons-nous, aussi, dans la présence de Jésus. </a:t>
            </a:r>
          </a:p>
          <a:p>
            <a:pPr marL="0" marR="0" indent="0">
              <a:buNone/>
              <a:defRPr/>
            </a:pPr>
            <a:endParaRPr lang="fr-FR" dirty="0">
              <a:solidFill>
                <a:schemeClr val="accent1">
                  <a:lumMod val="75000"/>
                </a:schemeClr>
              </a:solidFill>
              <a:latin typeface="Avenir Book"/>
              <a:ea typeface="Calibri"/>
              <a:cs typeface="Times New Roman"/>
            </a:endParaRPr>
          </a:p>
          <a:p>
            <a:pPr marR="0">
              <a:buFont typeface="Wingdings"/>
              <a:buChar char="v"/>
              <a:defRPr/>
            </a:pPr>
            <a:r>
              <a:rPr lang="fr-FR" dirty="0">
                <a:solidFill>
                  <a:schemeClr val="accent1">
                    <a:lumMod val="75000"/>
                  </a:schemeClr>
                </a:solidFill>
                <a:latin typeface="Avenir Book"/>
                <a:ea typeface="Calibri"/>
                <a:cs typeface="Times New Roman"/>
              </a:rPr>
              <a:t>Présentons-nous, aussi, dans une humilité sincère devant Jésus. </a:t>
            </a:r>
          </a:p>
          <a:p>
            <a:pPr marL="0" marR="0" indent="0">
              <a:buNone/>
              <a:defRPr/>
            </a:pPr>
            <a:endParaRPr lang="fr-FR" dirty="0">
              <a:solidFill>
                <a:schemeClr val="accent1">
                  <a:lumMod val="75000"/>
                </a:schemeClr>
              </a:solidFill>
              <a:latin typeface="Avenir Book"/>
              <a:ea typeface="Calibri"/>
              <a:cs typeface="Times New Roman"/>
            </a:endParaRPr>
          </a:p>
          <a:p>
            <a:pPr marR="0">
              <a:buFont typeface="Wingdings"/>
              <a:buChar char="v"/>
              <a:defRPr/>
            </a:pPr>
            <a:r>
              <a:rPr lang="fr-FR" dirty="0">
                <a:solidFill>
                  <a:schemeClr val="accent1">
                    <a:lumMod val="75000"/>
                  </a:schemeClr>
                </a:solidFill>
                <a:latin typeface="Avenir Book"/>
                <a:ea typeface="Calibri"/>
                <a:cs typeface="Times New Roman"/>
              </a:rPr>
              <a:t>Exposons Lui notre demande avec ferveur </a:t>
            </a:r>
          </a:p>
          <a:p>
            <a:pPr marL="0" marR="0" indent="0">
              <a:buNone/>
              <a:defRPr/>
            </a:pPr>
            <a:endParaRPr lang="fr-FR" dirty="0">
              <a:solidFill>
                <a:schemeClr val="accent1">
                  <a:lumMod val="75000"/>
                </a:schemeClr>
              </a:solidFill>
              <a:latin typeface="Avenir Book"/>
              <a:ea typeface="Calibri"/>
              <a:cs typeface="Times New Roman"/>
            </a:endParaRPr>
          </a:p>
          <a:p>
            <a:pPr marR="0">
              <a:buFont typeface="Wingdings"/>
              <a:buChar char="v"/>
              <a:defRPr/>
            </a:pPr>
            <a:r>
              <a:rPr lang="fr-FR" dirty="0">
                <a:solidFill>
                  <a:schemeClr val="accent1">
                    <a:lumMod val="75000"/>
                  </a:schemeClr>
                </a:solidFill>
                <a:latin typeface="Avenir Book"/>
                <a:ea typeface="Calibri"/>
                <a:cs typeface="Times New Roman"/>
              </a:rPr>
              <a:t>Ayons une pleine confiance en la puissance et la bonté de Dieu.</a:t>
            </a:r>
          </a:p>
          <a:p>
            <a:pPr marL="0" indent="0">
              <a:buNone/>
              <a:defRPr/>
            </a:pPr>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5" name="Content Placeholder 2"/>
          <p:cNvSpPr>
            <a:spLocks noGrp="1"/>
          </p:cNvSpPr>
          <p:nvPr>
            <p:ph idx="1"/>
          </p:nvPr>
        </p:nvSpPr>
        <p:spPr bwMode="auto">
          <a:xfrm>
            <a:off x="265546" y="2188564"/>
            <a:ext cx="9959109" cy="4452092"/>
          </a:xfrm>
        </p:spPr>
        <p:txBody>
          <a:bodyPr>
            <a:normAutofit/>
          </a:bodyPr>
          <a:lstStyle/>
          <a:p>
            <a:pPr marL="0" indent="0" algn="ctr">
              <a:buNone/>
              <a:defRPr/>
            </a:pPr>
            <a:r>
              <a:rPr lang="fr-FR" sz="3200" dirty="0">
                <a:solidFill>
                  <a:schemeClr val="accent1">
                    <a:lumMod val="75000"/>
                  </a:schemeClr>
                </a:solidFill>
                <a:latin typeface="Avenir Book"/>
                <a:ea typeface="Times New Roman"/>
                <a:cs typeface="Times New Roman"/>
              </a:rPr>
              <a:t>« 25Or </a:t>
            </a:r>
            <a:r>
              <a:rPr lang="fr-FR" sz="3200" b="1" dirty="0">
                <a:solidFill>
                  <a:schemeClr val="accent1">
                    <a:lumMod val="75000"/>
                  </a:schemeClr>
                </a:solidFill>
                <a:latin typeface="Avenir Book"/>
                <a:ea typeface="Times New Roman"/>
                <a:cs typeface="Times New Roman"/>
              </a:rPr>
              <a:t>il y avait là une femme </a:t>
            </a:r>
            <a:r>
              <a:rPr lang="fr-FR" sz="3200" dirty="0">
                <a:solidFill>
                  <a:schemeClr val="accent1">
                    <a:lumMod val="75000"/>
                  </a:schemeClr>
                </a:solidFill>
                <a:latin typeface="Avenir Book"/>
                <a:ea typeface="Times New Roman"/>
                <a:cs typeface="Times New Roman"/>
              </a:rPr>
              <a:t>atteinte d'une perte de sang depuis douze ans. 26Elle avait beaucoup souffert du fait de nombreux médecins, et elle avait dépensé tout ce qu'elle possédait sans en tirer aucun avantage ; au contraire, son état avait plutôt empiré ».</a:t>
            </a:r>
          </a:p>
          <a:p>
            <a:pPr marL="0" indent="0" algn="ctr">
              <a:buNone/>
              <a:defRPr/>
            </a:pPr>
            <a:r>
              <a:rPr lang="en-US" i="1" dirty="0">
                <a:solidFill>
                  <a:schemeClr val="accent1">
                    <a:lumMod val="75000"/>
                  </a:schemeClr>
                </a:solidFill>
                <a:latin typeface="Avenir Book"/>
                <a:ea typeface="Times New Roman"/>
                <a:cs typeface="Times New Roman"/>
              </a:rPr>
              <a:t>Marc 5.25-26 (NBS)</a:t>
            </a:r>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2623127" y="217344"/>
            <a:ext cx="7601527" cy="2128692"/>
          </a:xfrm>
        </p:spPr>
        <p:txBody>
          <a:bodyPr>
            <a:normAutofit/>
          </a:bodyPr>
          <a:lstStyle/>
          <a:p>
            <a:pPr>
              <a:defRPr/>
            </a:pPr>
            <a:r>
              <a:rPr lang="fr-CH" sz="3600" b="1" dirty="0">
                <a:solidFill>
                  <a:schemeClr val="accent1">
                    <a:lumMod val="75000"/>
                  </a:schemeClr>
                </a:solidFill>
                <a:latin typeface="Avenir Book"/>
              </a:rPr>
              <a:t>Comment te </a:t>
            </a:r>
            <a:r>
              <a:rPr lang="fr-CH" sz="3600" b="1" cap="all" dirty="0">
                <a:solidFill>
                  <a:schemeClr val="accent1">
                    <a:lumMod val="75000"/>
                  </a:schemeClr>
                </a:solidFill>
                <a:latin typeface="Avenir Book"/>
              </a:rPr>
              <a:t>sens-tu</a:t>
            </a:r>
            <a:r>
              <a:rPr lang="fr-CH" sz="3600" b="1" dirty="0">
                <a:solidFill>
                  <a:schemeClr val="accent1">
                    <a:lumMod val="75000"/>
                  </a:schemeClr>
                </a:solidFill>
                <a:latin typeface="Avenir Book"/>
              </a:rPr>
              <a:t> quand </a:t>
            </a:r>
            <a:r>
              <a:rPr lang="pt-BR" sz="3600" b="1" dirty="0">
                <a:solidFill>
                  <a:schemeClr val="accent1">
                    <a:lumMod val="75000"/>
                  </a:schemeClr>
                </a:solidFill>
                <a:latin typeface="Avenir Book"/>
              </a:rPr>
              <a:t>:</a:t>
            </a:r>
            <a:endParaRPr dirty="0"/>
          </a:p>
        </p:txBody>
      </p:sp>
      <p:sp>
        <p:nvSpPr>
          <p:cNvPr id="5" name="Content Placeholder 2"/>
          <p:cNvSpPr>
            <a:spLocks noGrp="1"/>
          </p:cNvSpPr>
          <p:nvPr>
            <p:ph idx="1"/>
          </p:nvPr>
        </p:nvSpPr>
        <p:spPr bwMode="auto">
          <a:xfrm>
            <a:off x="265546" y="2458386"/>
            <a:ext cx="9959109" cy="4182269"/>
          </a:xfrm>
        </p:spPr>
        <p:txBody>
          <a:bodyPr>
            <a:normAutofit/>
          </a:bodyPr>
          <a:lstStyle/>
          <a:p>
            <a:pPr>
              <a:buFont typeface="Wingdings"/>
              <a:buChar char="v"/>
              <a:defRPr/>
            </a:pPr>
            <a:r>
              <a:rPr lang="pt-BR" sz="3200" dirty="0">
                <a:solidFill>
                  <a:schemeClr val="accent1">
                    <a:lumMod val="75000"/>
                  </a:schemeClr>
                </a:solidFill>
                <a:latin typeface="Avenir Book"/>
              </a:rPr>
              <a:t>Jésus ne se presse pas à répondre à ta prière ?</a:t>
            </a:r>
            <a:endParaRPr dirty="0"/>
          </a:p>
          <a:p>
            <a:pPr>
              <a:buFont typeface="Wingdings"/>
              <a:buChar char="v"/>
              <a:defRPr/>
            </a:pPr>
            <a:r>
              <a:rPr lang="fr-FR" sz="3200" dirty="0">
                <a:solidFill>
                  <a:schemeClr val="accent1">
                    <a:lumMod val="75000"/>
                  </a:schemeClr>
                </a:solidFill>
                <a:latin typeface="Avenir Book"/>
              </a:rPr>
              <a:t>À la réunion de prière, la demande de quelqu’un d’autre sembles être considérée comme plus importante que la tienne?</a:t>
            </a:r>
          </a:p>
          <a:p>
            <a:pPr>
              <a:buFont typeface="Wingdings"/>
              <a:buChar char="v"/>
              <a:defRPr/>
            </a:pPr>
            <a:r>
              <a:rPr lang="fr-FR" sz="3200" dirty="0">
                <a:solidFill>
                  <a:schemeClr val="accent1">
                    <a:lumMod val="75000"/>
                  </a:schemeClr>
                </a:solidFill>
                <a:latin typeface="Avenir Book"/>
              </a:rPr>
              <a:t>Depuis si longtemps tu pries pour ton problème sans voir aucun signe de l'intervention de Dieu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623127" y="217344"/>
            <a:ext cx="7601527" cy="1306656"/>
          </a:xfrm>
        </p:spPr>
        <p:txBody>
          <a:bodyPr>
            <a:normAutofit/>
          </a:bodyPr>
          <a:lstStyle/>
          <a:p>
            <a:pPr algn="ctr">
              <a:defRPr/>
            </a:pPr>
            <a:r>
              <a:rPr lang="fr-FR" sz="3600" dirty="0">
                <a:solidFill>
                  <a:schemeClr val="accent1">
                    <a:lumMod val="75000"/>
                  </a:schemeClr>
                </a:solidFill>
                <a:latin typeface="Avenir Book"/>
                <a:ea typeface="Calibri"/>
                <a:cs typeface="Times New Roman"/>
              </a:rPr>
              <a:t>Nous ne connaissons pas son nom, </a:t>
            </a:r>
            <a:r>
              <a:rPr lang="fr-FR" sz="3600" b="1" dirty="0">
                <a:solidFill>
                  <a:schemeClr val="accent1">
                    <a:lumMod val="75000"/>
                  </a:schemeClr>
                </a:solidFill>
                <a:latin typeface="Avenir Book"/>
                <a:ea typeface="Calibri"/>
                <a:cs typeface="Times New Roman"/>
              </a:rPr>
              <a:t>mais </a:t>
            </a:r>
            <a:r>
              <a:rPr lang="fr-FR" sz="3800" b="1" dirty="0">
                <a:solidFill>
                  <a:schemeClr val="accent1">
                    <a:lumMod val="75000"/>
                  </a:schemeClr>
                </a:solidFill>
                <a:latin typeface="Avenir Book"/>
                <a:ea typeface="Calibri"/>
                <a:cs typeface="Times New Roman"/>
              </a:rPr>
              <a:t>nous connaissons sa crise</a:t>
            </a:r>
            <a:endParaRPr lang="pt-BR" sz="3800" b="1" dirty="0">
              <a:solidFill>
                <a:schemeClr val="accent1">
                  <a:lumMod val="75000"/>
                </a:schemeClr>
              </a:solidFill>
              <a:latin typeface="Avenir Book"/>
            </a:endParaRPr>
          </a:p>
        </p:txBody>
      </p:sp>
      <p:sp>
        <p:nvSpPr>
          <p:cNvPr id="4" name="Content Placeholder 2"/>
          <p:cNvSpPr>
            <a:spLocks noGrp="1"/>
          </p:cNvSpPr>
          <p:nvPr>
            <p:ph idx="1"/>
          </p:nvPr>
        </p:nvSpPr>
        <p:spPr bwMode="auto">
          <a:xfrm>
            <a:off x="854439" y="2083632"/>
            <a:ext cx="9370216" cy="4268821"/>
          </a:xfrm>
        </p:spPr>
        <p:txBody>
          <a:bodyPr>
            <a:normAutofit/>
          </a:bodyPr>
          <a:lstStyle/>
          <a:p>
            <a:pPr>
              <a:buFont typeface="Wingdings"/>
              <a:buChar char="v"/>
              <a:defRPr/>
            </a:pPr>
            <a:r>
              <a:rPr lang="en-US" sz="3200" dirty="0">
                <a:solidFill>
                  <a:schemeClr val="accent1">
                    <a:lumMod val="75000"/>
                  </a:schemeClr>
                </a:solidFill>
                <a:latin typeface="Avenir Book"/>
                <a:ea typeface="Calibri"/>
                <a:cs typeface="Times New Roman"/>
              </a:rPr>
              <a:t> </a:t>
            </a:r>
            <a:r>
              <a:rPr lang="fr-FR" sz="3200" dirty="0">
                <a:solidFill>
                  <a:schemeClr val="accent1">
                    <a:lumMod val="75000"/>
                  </a:schemeClr>
                </a:solidFill>
                <a:latin typeface="Avenir Book"/>
                <a:ea typeface="Calibri"/>
                <a:cs typeface="Times New Roman"/>
              </a:rPr>
              <a:t>Alors que </a:t>
            </a:r>
            <a:r>
              <a:rPr lang="fr-FR" sz="3200" dirty="0" err="1">
                <a:solidFill>
                  <a:schemeClr val="accent1">
                    <a:lumMod val="75000"/>
                  </a:schemeClr>
                </a:solidFill>
                <a:latin typeface="Avenir Book"/>
                <a:ea typeface="Calibri"/>
                <a:cs typeface="Times New Roman"/>
              </a:rPr>
              <a:t>Jaïrus</a:t>
            </a:r>
            <a:r>
              <a:rPr lang="fr-FR" sz="3200" dirty="0">
                <a:solidFill>
                  <a:schemeClr val="accent1">
                    <a:lumMod val="75000"/>
                  </a:schemeClr>
                </a:solidFill>
                <a:latin typeface="Avenir Book"/>
                <a:ea typeface="Calibri"/>
                <a:cs typeface="Times New Roman"/>
              </a:rPr>
              <a:t> a VÉCU 12 ans de joie avec sa fille, </a:t>
            </a:r>
          </a:p>
          <a:p>
            <a:pPr marL="0" indent="0">
              <a:buNone/>
              <a:defRPr/>
            </a:pPr>
            <a:endParaRPr lang="fr-FR" sz="3200" dirty="0">
              <a:solidFill>
                <a:schemeClr val="accent1">
                  <a:lumMod val="75000"/>
                </a:schemeClr>
              </a:solidFill>
              <a:latin typeface="Avenir Book"/>
              <a:ea typeface="Calibri"/>
              <a:cs typeface="Times New Roman"/>
            </a:endParaRPr>
          </a:p>
          <a:p>
            <a:pPr>
              <a:buFont typeface="Wingdings"/>
              <a:buChar char="v"/>
              <a:defRPr/>
            </a:pPr>
            <a:r>
              <a:rPr lang="en-US" sz="3200" dirty="0">
                <a:solidFill>
                  <a:schemeClr val="accent1">
                    <a:lumMod val="75000"/>
                  </a:schemeClr>
                </a:solidFill>
                <a:latin typeface="Avenir Book"/>
                <a:ea typeface="Calibri"/>
                <a:cs typeface="Times New Roman"/>
              </a:rPr>
              <a:t> </a:t>
            </a:r>
            <a:r>
              <a:rPr lang="fr-FR" sz="3200" dirty="0">
                <a:solidFill>
                  <a:schemeClr val="accent1">
                    <a:lumMod val="75000"/>
                  </a:schemeClr>
                </a:solidFill>
                <a:latin typeface="Avenir Book"/>
                <a:ea typeface="Calibri"/>
                <a:cs typeface="Times New Roman"/>
              </a:rPr>
              <a:t>Elle, probablement non mariée et sans enfant, a enduré 12 ans de SOUFFRANCE avec une hémorragie.</a:t>
            </a:r>
          </a:p>
          <a:p>
            <a:pPr marL="0" indent="0">
              <a:buNone/>
              <a:defRPr/>
            </a:pPr>
            <a:endParaRPr lang="fr-FR" sz="3200" dirty="0">
              <a:solidFill>
                <a:schemeClr val="accent1">
                  <a:lumMod val="75000"/>
                </a:schemeClr>
              </a:solidFill>
              <a:latin typeface="Avenir Book"/>
              <a:ea typeface="Calibri"/>
              <a:cs typeface="Times New Roman"/>
            </a:endParaRPr>
          </a:p>
          <a:p>
            <a:pPr>
              <a:buFont typeface="Wingdings"/>
              <a:buChar char="v"/>
              <a:defRPr/>
            </a:pPr>
            <a:r>
              <a:rPr lang="fr-FR" sz="3200" dirty="0">
                <a:solidFill>
                  <a:schemeClr val="accent1">
                    <a:lumMod val="75000"/>
                  </a:schemeClr>
                </a:solidFill>
                <a:latin typeface="Avenir Book"/>
                <a:ea typeface="Calibri"/>
                <a:cs typeface="Times New Roman"/>
              </a:rPr>
              <a:t>C’est une longue période. Pensez à toutes les choses que vous avez accomplies au cours des 12 dernières années !</a:t>
            </a:r>
            <a:endParaRPr lang="pt-BR"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340243" y="217344"/>
            <a:ext cx="9884412" cy="1306656"/>
          </a:xfrm>
        </p:spPr>
        <p:txBody>
          <a:bodyPr>
            <a:normAutofit/>
          </a:bodyPr>
          <a:lstStyle/>
          <a:p>
            <a:pPr algn="ctr">
              <a:defRPr/>
            </a:pPr>
            <a:r>
              <a:rPr lang="pt-BR" sz="3600" b="1" dirty="0">
                <a:solidFill>
                  <a:schemeClr val="accent1">
                    <a:lumMod val="75000"/>
                  </a:schemeClr>
                </a:solidFill>
                <a:latin typeface="Avenir Book"/>
              </a:rPr>
              <a:t>Cette maladie l’a conduite à :</a:t>
            </a:r>
            <a:endParaRPr dirty="0"/>
          </a:p>
        </p:txBody>
      </p:sp>
      <p:sp>
        <p:nvSpPr>
          <p:cNvPr id="4" name="Content Placeholder 2"/>
          <p:cNvSpPr>
            <a:spLocks noGrp="1"/>
          </p:cNvSpPr>
          <p:nvPr>
            <p:ph idx="1"/>
          </p:nvPr>
        </p:nvSpPr>
        <p:spPr bwMode="auto">
          <a:xfrm>
            <a:off x="2623126" y="1734152"/>
            <a:ext cx="7601528" cy="4373752"/>
          </a:xfrm>
        </p:spPr>
        <p:txBody>
          <a:bodyPr/>
          <a:lstStyle/>
          <a:p>
            <a:pPr>
              <a:buFont typeface="Wingdings"/>
              <a:buChar char="v"/>
              <a:defRPr/>
            </a:pPr>
            <a:endParaRPr lang="en-US" dirty="0">
              <a:solidFill>
                <a:schemeClr val="accent1">
                  <a:lumMod val="75000"/>
                </a:schemeClr>
              </a:solidFill>
              <a:latin typeface="Avenir Book"/>
              <a:ea typeface="Calibri"/>
              <a:cs typeface="Times New Roman"/>
            </a:endParaRPr>
          </a:p>
          <a:p>
            <a:pPr>
              <a:buFont typeface="Wingdings"/>
              <a:buChar char="v"/>
              <a:defRPr/>
            </a:pPr>
            <a:r>
              <a:rPr lang="fr-FR" dirty="0">
                <a:solidFill>
                  <a:schemeClr val="accent1">
                    <a:lumMod val="75000"/>
                  </a:schemeClr>
                </a:solidFill>
                <a:latin typeface="Avenir Book"/>
                <a:ea typeface="Calibri"/>
                <a:cs typeface="Times New Roman"/>
              </a:rPr>
              <a:t> Une perte de vitalité </a:t>
            </a:r>
          </a:p>
          <a:p>
            <a:pPr>
              <a:buFont typeface="Wingdings"/>
              <a:buChar char="v"/>
              <a:defRPr/>
            </a:pPr>
            <a:r>
              <a:rPr lang="fr-FR" dirty="0">
                <a:solidFill>
                  <a:schemeClr val="accent1">
                    <a:lumMod val="75000"/>
                  </a:schemeClr>
                </a:solidFill>
                <a:latin typeface="Avenir Book"/>
                <a:ea typeface="Calibri"/>
                <a:cs typeface="Times New Roman"/>
              </a:rPr>
              <a:t> Une humiliation sociale </a:t>
            </a:r>
          </a:p>
          <a:p>
            <a:pPr>
              <a:buFont typeface="Wingdings"/>
              <a:buChar char="v"/>
              <a:defRPr/>
            </a:pPr>
            <a:r>
              <a:rPr lang="en-US" dirty="0">
                <a:solidFill>
                  <a:schemeClr val="accent1">
                    <a:lumMod val="75000"/>
                  </a:schemeClr>
                </a:solidFill>
                <a:latin typeface="Avenir Book"/>
                <a:ea typeface="Calibri"/>
                <a:cs typeface="Times New Roman"/>
              </a:rPr>
              <a:t> </a:t>
            </a:r>
            <a:r>
              <a:rPr lang="en-US" dirty="0" err="1">
                <a:solidFill>
                  <a:schemeClr val="accent1">
                    <a:lumMod val="75000"/>
                  </a:schemeClr>
                </a:solidFill>
                <a:latin typeface="Avenir Book"/>
                <a:ea typeface="Calibri"/>
                <a:cs typeface="Times New Roman"/>
              </a:rPr>
              <a:t>Dépenser</a:t>
            </a:r>
            <a:r>
              <a:rPr lang="en-US" dirty="0">
                <a:solidFill>
                  <a:schemeClr val="accent1">
                    <a:lumMod val="75000"/>
                  </a:schemeClr>
                </a:solidFill>
                <a:latin typeface="Avenir Book"/>
                <a:ea typeface="Calibri"/>
                <a:cs typeface="Times New Roman"/>
              </a:rPr>
              <a:t> tout son argent </a:t>
            </a:r>
            <a:endParaRPr dirty="0"/>
          </a:p>
          <a:p>
            <a:pPr>
              <a:buFont typeface="Wingdings"/>
              <a:buChar char="v"/>
              <a:defRPr/>
            </a:pPr>
            <a:r>
              <a:rPr lang="en-US" dirty="0">
                <a:solidFill>
                  <a:schemeClr val="accent1">
                    <a:lumMod val="75000"/>
                  </a:schemeClr>
                </a:solidFill>
                <a:latin typeface="Avenir Book"/>
                <a:ea typeface="Calibri"/>
                <a:cs typeface="Times New Roman"/>
              </a:rPr>
              <a:t> Se </a:t>
            </a:r>
            <a:r>
              <a:rPr lang="en-US" dirty="0" err="1">
                <a:solidFill>
                  <a:schemeClr val="accent1">
                    <a:lumMod val="75000"/>
                  </a:schemeClr>
                </a:solidFill>
                <a:latin typeface="Avenir Book"/>
                <a:ea typeface="Calibri"/>
                <a:cs typeface="Times New Roman"/>
              </a:rPr>
              <a:t>sentir</a:t>
            </a:r>
            <a:r>
              <a:rPr lang="en-US" dirty="0">
                <a:solidFill>
                  <a:schemeClr val="accent1">
                    <a:lumMod val="75000"/>
                  </a:schemeClr>
                </a:solidFill>
                <a:latin typeface="Avenir Book"/>
                <a:ea typeface="Calibri"/>
                <a:cs typeface="Times New Roman"/>
              </a:rPr>
              <a:t> </a:t>
            </a:r>
            <a:r>
              <a:rPr lang="en-US" dirty="0" err="1">
                <a:solidFill>
                  <a:schemeClr val="accent1">
                    <a:lumMod val="75000"/>
                  </a:schemeClr>
                </a:solidFill>
                <a:latin typeface="Avenir Book"/>
                <a:ea typeface="Calibri"/>
                <a:cs typeface="Times New Roman"/>
              </a:rPr>
              <a:t>perpétuellement</a:t>
            </a:r>
            <a:r>
              <a:rPr lang="en-US" dirty="0">
                <a:solidFill>
                  <a:schemeClr val="accent1">
                    <a:lumMod val="75000"/>
                  </a:schemeClr>
                </a:solidFill>
                <a:latin typeface="Avenir Book"/>
                <a:ea typeface="Calibri"/>
                <a:cs typeface="Times New Roman"/>
              </a:rPr>
              <a:t> « impure »</a:t>
            </a:r>
          </a:p>
          <a:p>
            <a:pPr>
              <a:buFont typeface="Wingdings"/>
              <a:buChar char="v"/>
              <a:defRPr/>
            </a:pPr>
            <a:r>
              <a:rPr lang="en-US" dirty="0">
                <a:solidFill>
                  <a:schemeClr val="accent1">
                    <a:lumMod val="75000"/>
                  </a:schemeClr>
                </a:solidFill>
                <a:latin typeface="Avenir Book"/>
                <a:ea typeface="Calibri"/>
                <a:cs typeface="Times New Roman"/>
              </a:rPr>
              <a:t> Une </a:t>
            </a:r>
            <a:r>
              <a:rPr lang="en-US" b="1" dirty="0">
                <a:solidFill>
                  <a:schemeClr val="accent1">
                    <a:lumMod val="75000"/>
                  </a:schemeClr>
                </a:solidFill>
                <a:latin typeface="Avenir Book"/>
                <a:ea typeface="Calibri"/>
                <a:cs typeface="Times New Roman"/>
              </a:rPr>
              <a:t>solitude </a:t>
            </a:r>
            <a:r>
              <a:rPr lang="en-US" b="1" dirty="0" err="1">
                <a:solidFill>
                  <a:schemeClr val="accent1">
                    <a:lumMod val="75000"/>
                  </a:schemeClr>
                </a:solidFill>
                <a:latin typeface="Avenir Book"/>
                <a:ea typeface="Calibri"/>
                <a:cs typeface="Times New Roman"/>
              </a:rPr>
              <a:t>épouvantable</a:t>
            </a:r>
            <a:endParaRPr lang="en-US" b="1" dirty="0">
              <a:solidFill>
                <a:schemeClr val="accent1">
                  <a:lumMod val="75000"/>
                </a:schemeClr>
              </a:solidFill>
              <a:latin typeface="Avenir Book"/>
              <a:ea typeface="Calibri"/>
              <a:cs typeface="Times New Roman"/>
            </a:endParaRPr>
          </a:p>
          <a:p>
            <a:pPr>
              <a:buFont typeface="Wingdings"/>
              <a:buChar char="v"/>
              <a:defRPr/>
            </a:pPr>
            <a:r>
              <a:rPr lang="en-US" dirty="0">
                <a:solidFill>
                  <a:schemeClr val="accent1">
                    <a:lumMod val="75000"/>
                  </a:schemeClr>
                </a:solidFill>
                <a:latin typeface="Avenir Book"/>
                <a:ea typeface="Calibri"/>
                <a:cs typeface="Times New Roman"/>
              </a:rPr>
              <a:t> </a:t>
            </a:r>
            <a:r>
              <a:rPr lang="en-US" dirty="0" err="1">
                <a:solidFill>
                  <a:schemeClr val="accent1">
                    <a:lumMod val="75000"/>
                  </a:schemeClr>
                </a:solidFill>
                <a:latin typeface="Avenir Book"/>
                <a:ea typeface="Calibri"/>
                <a:cs typeface="Times New Roman"/>
              </a:rPr>
              <a:t>Être</a:t>
            </a:r>
            <a:r>
              <a:rPr lang="en-US" dirty="0">
                <a:solidFill>
                  <a:schemeClr val="accent1">
                    <a:lumMod val="75000"/>
                  </a:schemeClr>
                </a:solidFill>
                <a:latin typeface="Avenir Book"/>
                <a:ea typeface="Calibri"/>
                <a:cs typeface="Times New Roman"/>
              </a:rPr>
              <a:t> </a:t>
            </a:r>
            <a:r>
              <a:rPr lang="en-US" dirty="0" err="1">
                <a:solidFill>
                  <a:schemeClr val="accent1">
                    <a:lumMod val="75000"/>
                  </a:schemeClr>
                </a:solidFill>
                <a:latin typeface="Avenir Book"/>
                <a:ea typeface="Calibri"/>
                <a:cs typeface="Times New Roman"/>
              </a:rPr>
              <a:t>coupée</a:t>
            </a:r>
            <a:r>
              <a:rPr lang="en-US" dirty="0">
                <a:solidFill>
                  <a:schemeClr val="accent1">
                    <a:lumMod val="75000"/>
                  </a:schemeClr>
                </a:solidFill>
                <a:latin typeface="Avenir Book"/>
                <a:ea typeface="Calibri"/>
                <a:cs typeface="Times New Roman"/>
              </a:rPr>
              <a:t> </a:t>
            </a:r>
            <a:r>
              <a:rPr lang="en-US" dirty="0" err="1">
                <a:solidFill>
                  <a:schemeClr val="accent1">
                    <a:lumMod val="75000"/>
                  </a:schemeClr>
                </a:solidFill>
                <a:latin typeface="Avenir Book"/>
                <a:ea typeface="Calibri"/>
                <a:cs typeface="Times New Roman"/>
              </a:rPr>
              <a:t>d’une</a:t>
            </a:r>
            <a:r>
              <a:rPr lang="en-US" dirty="0">
                <a:solidFill>
                  <a:schemeClr val="accent1">
                    <a:lumMod val="75000"/>
                  </a:schemeClr>
                </a:solidFill>
                <a:latin typeface="Avenir Book"/>
                <a:ea typeface="Calibri"/>
                <a:cs typeface="Times New Roman"/>
              </a:rPr>
              <a:t> </a:t>
            </a:r>
            <a:r>
              <a:rPr lang="en-US" dirty="0" err="1">
                <a:solidFill>
                  <a:schemeClr val="accent1">
                    <a:lumMod val="75000"/>
                  </a:schemeClr>
                </a:solidFill>
                <a:latin typeface="Avenir Book"/>
                <a:ea typeface="Calibri"/>
                <a:cs typeface="Times New Roman"/>
              </a:rPr>
              <a:t>communauté</a:t>
            </a:r>
            <a:r>
              <a:rPr lang="en-US" dirty="0">
                <a:solidFill>
                  <a:schemeClr val="accent1">
                    <a:lumMod val="75000"/>
                  </a:schemeClr>
                </a:solidFill>
                <a:latin typeface="Avenir Book"/>
                <a:ea typeface="Calibri"/>
                <a:cs typeface="Times New Roman"/>
              </a:rPr>
              <a:t> </a:t>
            </a: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91387" y="217344"/>
            <a:ext cx="10033268" cy="1306656"/>
          </a:xfrm>
        </p:spPr>
        <p:txBody>
          <a:bodyPr>
            <a:normAutofit/>
          </a:bodyPr>
          <a:lstStyle/>
          <a:p>
            <a:pPr algn="ctr">
              <a:defRPr/>
            </a:pPr>
            <a:r>
              <a:rPr lang="fr-FR" sz="3600" b="1" dirty="0">
                <a:solidFill>
                  <a:schemeClr val="accent1">
                    <a:lumMod val="75000"/>
                  </a:schemeClr>
                </a:solidFill>
                <a:latin typeface="Avenir Book"/>
                <a:ea typeface="Calibri"/>
                <a:cs typeface="Times New Roman"/>
              </a:rPr>
              <a:t>Le péché, comme sa maladie, nous sépare de Dieu et les uns des autres</a:t>
            </a:r>
            <a:endParaRPr lang="pt-BR" sz="3600" b="1" dirty="0">
              <a:solidFill>
                <a:schemeClr val="accent1">
                  <a:lumMod val="75000"/>
                </a:schemeClr>
              </a:solidFill>
              <a:latin typeface="Avenir Book"/>
            </a:endParaRPr>
          </a:p>
        </p:txBody>
      </p:sp>
      <p:sp>
        <p:nvSpPr>
          <p:cNvPr id="4" name="Content Placeholder 2"/>
          <p:cNvSpPr>
            <a:spLocks noGrp="1"/>
          </p:cNvSpPr>
          <p:nvPr>
            <p:ph idx="1"/>
          </p:nvPr>
        </p:nvSpPr>
        <p:spPr bwMode="auto">
          <a:xfrm>
            <a:off x="769379" y="1796553"/>
            <a:ext cx="9370216" cy="4268821"/>
          </a:xfrm>
        </p:spPr>
        <p:txBody>
          <a:bodyPr>
            <a:normAutofit fontScale="77500" lnSpcReduction="20000"/>
          </a:bodyPr>
          <a:lstStyle/>
          <a:p>
            <a:pPr marL="0" indent="0">
              <a:buNone/>
              <a:defRPr/>
            </a:pPr>
            <a:r>
              <a:rPr lang="fr-FR" sz="3300" b="1" dirty="0">
                <a:solidFill>
                  <a:schemeClr val="accent1">
                    <a:lumMod val="75000"/>
                  </a:schemeClr>
                </a:solidFill>
                <a:latin typeface="Avenir Book"/>
                <a:ea typeface="Calibri"/>
                <a:cs typeface="Times New Roman"/>
              </a:rPr>
              <a:t>Son état de souillure rituelle illustre parfaitement comment le péché nous souille aussi </a:t>
            </a:r>
            <a:r>
              <a:rPr lang="en-US" sz="3300" b="1" dirty="0">
                <a:solidFill>
                  <a:schemeClr val="accent1">
                    <a:lumMod val="75000"/>
                  </a:schemeClr>
                </a:solidFill>
                <a:latin typeface="Avenir Book"/>
                <a:ea typeface="Calibri"/>
                <a:cs typeface="Times New Roman"/>
              </a:rPr>
              <a:t>:</a:t>
            </a:r>
            <a:endParaRPr dirty="0"/>
          </a:p>
          <a:p>
            <a:pPr marL="0" indent="0">
              <a:buNone/>
              <a:defRPr/>
            </a:pPr>
            <a:endParaRPr lang="en-US" sz="3300" b="1" dirty="0">
              <a:solidFill>
                <a:schemeClr val="accent1">
                  <a:lumMod val="75000"/>
                </a:schemeClr>
              </a:solidFill>
              <a:latin typeface="Avenir Book"/>
              <a:ea typeface="Calibri"/>
              <a:cs typeface="Times New Roman"/>
            </a:endParaRPr>
          </a:p>
          <a:p>
            <a:pPr>
              <a:buFont typeface="Wingdings"/>
              <a:buChar char="v"/>
              <a:defRPr/>
            </a:pPr>
            <a:r>
              <a:rPr lang="fr-FR" dirty="0">
                <a:solidFill>
                  <a:schemeClr val="accent1">
                    <a:lumMod val="75000"/>
                  </a:schemeClr>
                </a:solidFill>
                <a:latin typeface="Avenir Book"/>
                <a:ea typeface="Calibri"/>
                <a:cs typeface="Times New Roman"/>
              </a:rPr>
              <a:t>Le péché nous sépare de Dieu et les uns des autres.</a:t>
            </a:r>
          </a:p>
          <a:p>
            <a:pPr>
              <a:buFont typeface="Wingdings"/>
              <a:buChar char="v"/>
              <a:defRPr/>
            </a:pPr>
            <a:r>
              <a:rPr lang="fr-FR" dirty="0">
                <a:solidFill>
                  <a:schemeClr val="accent1">
                    <a:lumMod val="75000"/>
                  </a:schemeClr>
                </a:solidFill>
                <a:latin typeface="Avenir Book"/>
                <a:ea typeface="Calibri"/>
                <a:cs typeface="Times New Roman"/>
              </a:rPr>
              <a:t>Il est tout aussi embarrassant et coûteux que la situation dans laquelle elle se trouvait.</a:t>
            </a:r>
          </a:p>
          <a:p>
            <a:pPr>
              <a:buFont typeface="Wingdings"/>
              <a:buChar char="v"/>
              <a:defRPr/>
            </a:pPr>
            <a:r>
              <a:rPr lang="fr-FR" dirty="0">
                <a:solidFill>
                  <a:schemeClr val="accent1">
                    <a:lumMod val="75000"/>
                  </a:schemeClr>
                </a:solidFill>
                <a:latin typeface="Avenir Book"/>
                <a:ea typeface="Calibri"/>
                <a:cs typeface="Times New Roman"/>
              </a:rPr>
              <a:t>Tout comme sa maladie la tuait lentement, le péché nous épuise de nos forces vitales, nous menant à une mort certaine. </a:t>
            </a:r>
          </a:p>
          <a:p>
            <a:pPr>
              <a:buFont typeface="Wingdings"/>
              <a:buChar char="v"/>
              <a:defRPr/>
            </a:pPr>
            <a:r>
              <a:rPr lang="fr-FR" dirty="0">
                <a:solidFill>
                  <a:schemeClr val="accent1">
                    <a:lumMod val="75000"/>
                  </a:schemeClr>
                </a:solidFill>
                <a:latin typeface="Avenir Book"/>
                <a:ea typeface="Calibri"/>
                <a:cs typeface="Times New Roman"/>
              </a:rPr>
              <a:t>Nous essayons de le traiter en voyant toutes sortes de « médecins » : « Docteur Plaisir », « Docteur Divertissement », « Docteur Carrière », mais tout comme sa situation était désespérée, le péché est aussi un problème sans espoir qui nous  éloigne du Grand Médecin. </a:t>
            </a:r>
            <a:endParaRPr lang="en-US" sz="1800" dirty="0">
              <a:solidFill>
                <a:srgbClr val="000000"/>
              </a:solidFill>
              <a:latin typeface="Avenir Book"/>
              <a:cs typeface="Times New Roman"/>
            </a:endParaRPr>
          </a:p>
          <a:p>
            <a:pPr marL="0" indent="0" algn="ctr">
              <a:buNone/>
              <a:defRPr/>
            </a:pPr>
            <a:r>
              <a:rPr lang="fr-FR" sz="3300" b="1" dirty="0">
                <a:solidFill>
                  <a:schemeClr val="accent1">
                    <a:lumMod val="75000"/>
                  </a:schemeClr>
                </a:solidFill>
                <a:latin typeface="Avenir Book"/>
                <a:ea typeface="Calibri"/>
                <a:cs typeface="Times New Roman"/>
              </a:rPr>
              <a:t>Il n’existe aucun remède humain pour le péché.</a:t>
            </a:r>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0" y="217344"/>
            <a:ext cx="10441171" cy="1306656"/>
          </a:xfrm>
        </p:spPr>
        <p:txBody>
          <a:bodyPr>
            <a:normAutofit fontScale="90000"/>
          </a:bodyPr>
          <a:lstStyle/>
          <a:p>
            <a:pPr algn="ctr">
              <a:defRPr/>
            </a:pPr>
            <a:br>
              <a:rPr lang="en-US" sz="1800" b="1" dirty="0">
                <a:solidFill>
                  <a:srgbClr val="000000"/>
                </a:solidFill>
                <a:latin typeface="Avenir Book"/>
                <a:ea typeface="Calibri"/>
                <a:cs typeface="Times New Roman"/>
              </a:rPr>
            </a:br>
            <a:r>
              <a:rPr lang="en-US" sz="4000" b="1" dirty="0">
                <a:solidFill>
                  <a:schemeClr val="accent1">
                    <a:lumMod val="75000"/>
                  </a:schemeClr>
                </a:solidFill>
                <a:latin typeface="Avenir Book"/>
                <a:ea typeface="Calibri"/>
                <a:cs typeface="Times New Roman"/>
              </a:rPr>
              <a:t>SON CONTACT AVEC CHRIST</a:t>
            </a:r>
            <a:br>
              <a:rPr lang="en-US" sz="4000" dirty="0">
                <a:solidFill>
                  <a:schemeClr val="accent1">
                    <a:lumMod val="75000"/>
                  </a:schemeClr>
                </a:solidFill>
                <a:latin typeface="Calibri"/>
                <a:ea typeface="Calibri"/>
                <a:cs typeface="Times New Roman"/>
              </a:rPr>
            </a:br>
            <a:endParaRPr lang="pt-BR" sz="4000" dirty="0">
              <a:solidFill>
                <a:schemeClr val="accent1">
                  <a:lumMod val="75000"/>
                </a:schemeClr>
              </a:solidFill>
              <a:latin typeface="Avenir Book"/>
            </a:endParaRPr>
          </a:p>
        </p:txBody>
      </p:sp>
      <p:sp>
        <p:nvSpPr>
          <p:cNvPr id="4" name="Content Placeholder 2"/>
          <p:cNvSpPr>
            <a:spLocks noGrp="1"/>
          </p:cNvSpPr>
          <p:nvPr>
            <p:ph idx="1"/>
          </p:nvPr>
        </p:nvSpPr>
        <p:spPr bwMode="auto">
          <a:xfrm>
            <a:off x="854439" y="2083632"/>
            <a:ext cx="9370216" cy="4268821"/>
          </a:xfrm>
        </p:spPr>
        <p:txBody>
          <a:bodyPr/>
          <a:lstStyle/>
          <a:p>
            <a:pPr marL="0" indent="0" algn="ctr">
              <a:buNone/>
              <a:defRPr/>
            </a:pPr>
            <a:r>
              <a:rPr lang="fr-FR" sz="3200" b="1" i="1" dirty="0">
                <a:solidFill>
                  <a:schemeClr val="accent1">
                    <a:lumMod val="75000"/>
                  </a:schemeClr>
                </a:solidFill>
                <a:latin typeface="Avenir Book"/>
                <a:ea typeface="Times New Roman"/>
                <a:cs typeface="Times New Roman"/>
              </a:rPr>
              <a:t>« 27Ayant entendu parler de Jésus, elle vint dans la foule, par-derrière, et toucha son vêtement. 28Car elle disait : “Si je touche ne serait-ce que ses vêtements, je serai sauvée !” »</a:t>
            </a:r>
          </a:p>
          <a:p>
            <a:pPr marL="0" indent="0" algn="ctr">
              <a:buNone/>
              <a:defRPr/>
            </a:pPr>
            <a:r>
              <a:rPr lang="en-US" sz="2000" dirty="0">
                <a:solidFill>
                  <a:schemeClr val="accent1">
                    <a:lumMod val="75000"/>
                  </a:schemeClr>
                </a:solidFill>
                <a:latin typeface="Avenir Book"/>
                <a:ea typeface="Times New Roman"/>
                <a:cs typeface="Times New Roman"/>
              </a:rPr>
              <a:t>Marc 5.27-28 (NBS)</a:t>
            </a:r>
            <a:endParaRPr lang="pt-BR" sz="2000" dirty="0">
              <a:solidFill>
                <a:schemeClr val="accent1">
                  <a:lumMod val="7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2214</Words>
  <Application>Microsoft Office PowerPoint</Application>
  <DocSecurity>0</DocSecurity>
  <PresentationFormat>Grand écran</PresentationFormat>
  <Paragraphs>161</Paragraphs>
  <Slides>29</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29</vt:i4>
      </vt:variant>
    </vt:vector>
  </HeadingPairs>
  <TitlesOfParts>
    <vt:vector size="38" baseType="lpstr">
      <vt:lpstr>Arial</vt:lpstr>
      <vt:lpstr>Avenir Book</vt:lpstr>
      <vt:lpstr>Avenir Book</vt:lpstr>
      <vt:lpstr>Calibri</vt:lpstr>
      <vt:lpstr>Calibri Light</vt:lpstr>
      <vt:lpstr>Century</vt:lpstr>
      <vt:lpstr>Montserrat Medium</vt:lpstr>
      <vt:lpstr>Wingdings</vt:lpstr>
      <vt:lpstr>Office Theme</vt:lpstr>
      <vt:lpstr>Présentation PowerPoint</vt:lpstr>
      <vt:lpstr>La situation désespérée de Jaïrus</vt:lpstr>
      <vt:lpstr>Comme Jaïrus, si nous souhaitons recevoir des réponses à nos prières :  </vt:lpstr>
      <vt:lpstr>Présentation PowerPoint</vt:lpstr>
      <vt:lpstr>Comment te sens-tu quand :</vt:lpstr>
      <vt:lpstr>Nous ne connaissons pas son nom, mais nous connaissons sa crise</vt:lpstr>
      <vt:lpstr>Cette maladie l’a conduite à :</vt:lpstr>
      <vt:lpstr>Le péché, comme sa maladie, nous sépare de Dieu et les uns des autres</vt:lpstr>
      <vt:lpstr> SON CONTACT AVEC CHRIST </vt:lpstr>
      <vt:lpstr>Présentation PowerPoint</vt:lpstr>
      <vt:lpstr>Elle n’avait qu’une priorité : ATTEINDRE Jésus. </vt:lpstr>
      <vt:lpstr> SA GUÉRISON MIRACULEUSE </vt:lpstr>
      <vt:lpstr>Présentation PowerPoint</vt:lpstr>
      <vt:lpstr> SA PRÉOCCUPATION ET SON APPEL  </vt:lpstr>
      <vt:lpstr>Pourquoi Jésus pose-t-Il cette question ?</vt:lpstr>
      <vt:lpstr>Elle était intouchable et impure </vt:lpstr>
      <vt:lpstr>Présentation PowerPoint</vt:lpstr>
      <vt:lpstr> Le don du salut ne doit pas être le secret le mieux gardé ! </vt:lpstr>
      <vt:lpstr>Présentation PowerPoint</vt:lpstr>
      <vt:lpstr>  SA CONSOLATION   </vt:lpstr>
      <vt:lpstr>Présentation PowerPoint</vt:lpstr>
      <vt:lpstr>Présentation PowerPoint</vt:lpstr>
      <vt:lpstr> NOTRE DÉFI </vt:lpstr>
      <vt:lpstr>Présentation PowerPoint</vt:lpstr>
      <vt:lpstr>Présentation PowerPoint</vt:lpstr>
      <vt:lpstr>Le vêtement de Jésus peut encore être touché par la foi à travers la prière !</vt:lpstr>
      <vt:lpstr>Que devait penser Jaïrus ?</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Stele, Galina</dc:creator>
  <cp:keywords/>
  <dc:description/>
  <cp:lastModifiedBy>Karin Hoareau</cp:lastModifiedBy>
  <cp:revision>14</cp:revision>
  <dcterms:created xsi:type="dcterms:W3CDTF">2025-01-21T22:34:02Z</dcterms:created>
  <dcterms:modified xsi:type="dcterms:W3CDTF">2025-02-17T10:34:38Z</dcterms:modified>
  <cp:category/>
  <dc:identifier/>
  <cp:contentStatus/>
  <dc:language/>
  <cp:version/>
</cp:coreProperties>
</file>