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E04E4-4D7B-4773-8734-612D976463D2}" v="57" dt="2025-02-13T22:38:04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 Hoareau" userId="cb1b88fdffa76781" providerId="LiveId" clId="{E77E04E4-4D7B-4773-8734-612D976463D2}"/>
    <pc:docChg chg="modSld">
      <pc:chgData name="Karin Hoareau" userId="cb1b88fdffa76781" providerId="LiveId" clId="{E77E04E4-4D7B-4773-8734-612D976463D2}" dt="2025-02-13T22:38:28.688" v="114" actId="1076"/>
      <pc:docMkLst>
        <pc:docMk/>
      </pc:docMkLst>
      <pc:sldChg chg="modSp mod modAnim">
        <pc:chgData name="Karin Hoareau" userId="cb1b88fdffa76781" providerId="LiveId" clId="{E77E04E4-4D7B-4773-8734-612D976463D2}" dt="2025-02-13T22:28:55.723" v="50" actId="20577"/>
        <pc:sldMkLst>
          <pc:docMk/>
          <pc:sldMk cId="0" sldId="256"/>
        </pc:sldMkLst>
        <pc:spChg chg="mod">
          <ac:chgData name="Karin Hoareau" userId="cb1b88fdffa76781" providerId="LiveId" clId="{E77E04E4-4D7B-4773-8734-612D976463D2}" dt="2025-02-13T22:28:55.723" v="50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">
        <pc:chgData name="Karin Hoareau" userId="cb1b88fdffa76781" providerId="LiveId" clId="{E77E04E4-4D7B-4773-8734-612D976463D2}" dt="2025-02-13T22:38:28.688" v="114" actId="1076"/>
        <pc:sldMkLst>
          <pc:docMk/>
          <pc:sldMk cId="0" sldId="268"/>
        </pc:sldMkLst>
        <pc:spChg chg="mod">
          <ac:chgData name="Karin Hoareau" userId="cb1b88fdffa76781" providerId="LiveId" clId="{E77E04E4-4D7B-4773-8734-612D976463D2}" dt="2025-02-13T22:35:14.198" v="82" actId="1076"/>
          <ac:spMkLst>
            <pc:docMk/>
            <pc:sldMk cId="0" sldId="268"/>
            <ac:spMk id="7" creationId="{00000000-0000-0000-0000-000000000000}"/>
          </ac:spMkLst>
        </pc:spChg>
        <pc:spChg chg="add mod">
          <ac:chgData name="Karin Hoareau" userId="cb1b88fdffa76781" providerId="LiveId" clId="{E77E04E4-4D7B-4773-8734-612D976463D2}" dt="2025-02-13T22:38:28.688" v="114" actId="1076"/>
          <ac:spMkLst>
            <pc:docMk/>
            <pc:sldMk cId="0" sldId="268"/>
            <ac:spMk id="14" creationId="{1B2A2D77-145E-7BCE-884D-671CFA1895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3674B425-BA99-5B4F-964F-79BF40F86A6C}" type="datetimeFigureOut">
              <a:rPr lang="en-US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33C7A7AC-6F06-2342-8C39-B10A6C5B3DB9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75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832304" y="618681"/>
            <a:ext cx="3024336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CH" sz="3600" dirty="0">
                <a:solidFill>
                  <a:srgbClr val="FFFFFF"/>
                </a:solidFill>
              </a:rPr>
              <a:t>Des </a:t>
            </a:r>
            <a:br>
              <a:rPr lang="fr-CH" sz="1600" dirty="0">
                <a:solidFill>
                  <a:srgbClr val="FFFFFF"/>
                </a:solidFill>
              </a:rPr>
            </a:br>
            <a:br>
              <a:rPr lang="fr-CH" sz="1600" dirty="0">
                <a:solidFill>
                  <a:srgbClr val="FFFFFF"/>
                </a:solidFill>
              </a:rPr>
            </a:br>
            <a:r>
              <a:rPr lang="fr-CH" sz="3600" dirty="0">
                <a:solidFill>
                  <a:srgbClr val="FFFFFF"/>
                </a:solidFill>
              </a:rPr>
              <a:t>girafes</a:t>
            </a:r>
            <a:br>
              <a:rPr lang="fr-CH" sz="1600" dirty="0">
                <a:solidFill>
                  <a:srgbClr val="FFFFFF"/>
                </a:solidFill>
              </a:rPr>
            </a:br>
            <a:r>
              <a:rPr lang="fr-CH" sz="3200" dirty="0">
                <a:solidFill>
                  <a:srgbClr val="FFFFFF"/>
                </a:solidFill>
              </a:rPr>
              <a:t> magnifiquement</a:t>
            </a:r>
            <a:br>
              <a:rPr lang="fr-CH" sz="1600" dirty="0">
                <a:solidFill>
                  <a:srgbClr val="FFFFFF"/>
                </a:solidFill>
              </a:rPr>
            </a:br>
            <a:br>
              <a:rPr lang="fr-CH" sz="1600" dirty="0">
                <a:solidFill>
                  <a:srgbClr val="FFFFFF"/>
                </a:solidFill>
              </a:rPr>
            </a:br>
            <a:r>
              <a:rPr lang="fr-CH" sz="1600" dirty="0">
                <a:solidFill>
                  <a:srgbClr val="FFFFFF"/>
                </a:solidFill>
              </a:rPr>
              <a:t> </a:t>
            </a:r>
            <a:r>
              <a:rPr lang="fr-CH" sz="3600" dirty="0">
                <a:solidFill>
                  <a:srgbClr val="FFFFFF"/>
                </a:solidFill>
              </a:rPr>
              <a:t>créées</a:t>
            </a:r>
            <a:endParaRPr lang="fr-CH" sz="3600" dirty="0"/>
          </a:p>
        </p:txBody>
      </p:sp>
      <p:sp>
        <p:nvSpPr>
          <p:cNvPr id="18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Heads of two giraffes in front of green trees"/>
          <p:cNvPicPr>
            <a:picLocks noChangeAspect="1"/>
          </p:cNvPicPr>
          <p:nvPr/>
        </p:nvPicPr>
        <p:blipFill>
          <a:blip r:embed="rId2"/>
          <a:srcRect r="929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9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b="1049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3467" y="1672918"/>
            <a:ext cx="5294716" cy="3512161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>
            <a:off x="6079957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53817" y="1615560"/>
            <a:ext cx="5294715" cy="36268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01684" y="170411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endParaRPr lang="en-US" sz="5200">
              <a:solidFill>
                <a:schemeClr val="tx1"/>
              </a:solidFill>
              <a:latin typeface="Aptos Display"/>
              <a:ea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430" b="3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r="-1" b="4909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524000" y="5011713"/>
            <a:ext cx="9144000" cy="757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  <a:latin typeface="Aptos Display"/>
              <a:ea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0768" r="-1" b="-1"/>
          <a:stretch/>
        </p:blipFill>
        <p:spPr bwMode="auto">
          <a:xfrm>
            <a:off x="513225" y="234089"/>
            <a:ext cx="3457978" cy="377836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8843" r="20067" b="-1"/>
          <a:stretch/>
        </p:blipFill>
        <p:spPr bwMode="auto">
          <a:xfrm>
            <a:off x="4335393" y="17755"/>
            <a:ext cx="3457978" cy="377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r="4" b="28671"/>
          <a:stretch/>
        </p:blipFill>
        <p:spPr bwMode="auto">
          <a:xfrm>
            <a:off x="8298461" y="149535"/>
            <a:ext cx="3535748" cy="3778368"/>
          </a:xfrm>
          <a:prstGeom prst="rect">
            <a:avLst/>
          </a:prstGeom>
        </p:spPr>
      </p:pic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 bwMode="auto">
          <a:xfrm>
            <a:off x="876692" y="4594099"/>
            <a:ext cx="10439007" cy="123363"/>
            <a:chOff x="876692" y="4888672"/>
            <a:chExt cx="10439007" cy="123363"/>
          </a:xfrm>
        </p:grpSpPr>
        <p:sp>
          <p:nvSpPr>
            <p:cNvPr id="11" name="Rectangle 10"/>
            <p:cNvSpPr/>
            <p:nvPr/>
          </p:nvSpPr>
          <p:spPr bwMode="auto">
            <a:xfrm rot="16199999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 rot="16199999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95089" y="3578735"/>
            <a:ext cx="5080000" cy="339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49832" y="3106713"/>
            <a:ext cx="50800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34109" y="4083911"/>
            <a:ext cx="3810000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694042" y="437499"/>
            <a:ext cx="30459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Aptos Display"/>
                <a:ea typeface="Arial"/>
                <a:cs typeface="Arial"/>
              </a:rPr>
              <a:t>As-tu été </a:t>
            </a:r>
          </a:p>
          <a:p>
            <a:pPr>
              <a:defRPr/>
            </a:pPr>
            <a:r>
              <a:rPr lang="fr-FR" sz="3200" b="1" dirty="0" err="1">
                <a:solidFill>
                  <a:schemeClr val="bg1">
                    <a:lumMod val="95000"/>
                  </a:schemeClr>
                </a:solidFill>
                <a:latin typeface="Aptos Display"/>
                <a:ea typeface="Arial"/>
                <a:cs typeface="Arial"/>
              </a:rPr>
              <a:t>créé.e</a:t>
            </a: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Aptos Display"/>
                <a:ea typeface="Arial"/>
                <a:cs typeface="Arial"/>
              </a:rPr>
              <a:t> </a:t>
            </a:r>
          </a:p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Aptos Display"/>
                <a:ea typeface="Arial"/>
                <a:cs typeface="Arial"/>
              </a:rPr>
              <a:t>      de </a:t>
            </a:r>
          </a:p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Aptos Display"/>
                <a:ea typeface="Arial"/>
                <a:cs typeface="Arial"/>
              </a:rPr>
              <a:t> manière</a:t>
            </a:r>
          </a:p>
          <a:p>
            <a:pPr algn="ctr">
              <a:defRPr/>
            </a:pPr>
            <a:endParaRPr lang="fr-FR" sz="3200" b="1" dirty="0">
              <a:solidFill>
                <a:schemeClr val="bg1">
                  <a:lumMod val="95000"/>
                </a:schemeClr>
              </a:solidFill>
              <a:latin typeface="Aptos Display"/>
              <a:ea typeface="Arial"/>
              <a:cs typeface="Arial"/>
            </a:endParaRPr>
          </a:p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Aptos Display"/>
                <a:ea typeface="Arial"/>
                <a:cs typeface="Arial"/>
              </a:rPr>
              <a:t>merveilleuse ?</a:t>
            </a:r>
            <a:b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ptos Display"/>
                <a:ea typeface="Arial"/>
                <a:cs typeface="Arial"/>
              </a:rPr>
            </a:b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8"/>
          <a:srcRect b="100"/>
          <a:stretch/>
        </p:blipFill>
        <p:spPr bwMode="auto">
          <a:xfrm>
            <a:off x="7049831" y="4402956"/>
            <a:ext cx="1926954" cy="256667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B2A2D77-145E-7BCE-884D-671CFA189565}"/>
              </a:ext>
            </a:extLst>
          </p:cNvPr>
          <p:cNvSpPr txBox="1"/>
          <p:nvPr/>
        </p:nvSpPr>
        <p:spPr>
          <a:xfrm>
            <a:off x="4835860" y="232557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SOIS </a:t>
            </a:r>
          </a:p>
          <a:p>
            <a:pPr algn="ctr"/>
            <a:r>
              <a:rPr lang="fr-CH" dirty="0"/>
              <a:t>RECONNAISSANT.E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" y="2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32361" y="4748796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latin typeface="Aptos Display"/>
              <a:ea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r="-1" b="16197"/>
          <a:stretch/>
        </p:blipFill>
        <p:spPr bwMode="auto"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 extrusionOk="0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2359" r="30284" b="1"/>
          <a:stretch/>
        </p:blipFill>
        <p:spPr bwMode="auto"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 extrusionOk="0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125900" y="4774216"/>
            <a:ext cx="7582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 extrusionOk="0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125900" y="4774216"/>
            <a:ext cx="7582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 extrusionOk="0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16891" r="31964" b="-1"/>
          <a:stretch/>
        </p:blipFill>
        <p:spPr bwMode="auto"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 extrusionOk="0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US" sz="5200">
              <a:solidFill>
                <a:schemeClr val="tx1"/>
              </a:solidFill>
              <a:latin typeface="Aptos Display"/>
              <a:ea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125986" y="2365285"/>
            <a:ext cx="3938756" cy="3938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82505" y="2389481"/>
            <a:ext cx="5828261" cy="3890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254" b="2644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3467" y="1662906"/>
            <a:ext cx="5291666" cy="3532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56865" y="1755510"/>
            <a:ext cx="5291667" cy="3346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01684" y="170411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endParaRPr lang="en-US" sz="5200">
              <a:solidFill>
                <a:schemeClr val="tx1"/>
              </a:solidFill>
              <a:latin typeface="Aptos Display"/>
              <a:ea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553" r="-1" b="28626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4730" r="-1" b="31640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6A5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r="56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763604" y="679731"/>
            <a:ext cx="309034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endParaRPr lang="en-US" sz="4600">
              <a:solidFill>
                <a:schemeClr val="tx1"/>
              </a:solidFill>
              <a:latin typeface="Aptos Display"/>
              <a:ea typeface="Arial"/>
              <a:cs typeface="Arial"/>
            </a:endParaRPr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/>
        </p:nvGrpSpPr>
        <p:grpSpPr bwMode="auto"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 bwMode="auto"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411" r="-4" b="-4"/>
          <a:stretch/>
        </p:blipFill>
        <p:spPr bwMode="auto"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033" r="-1" b="-1"/>
          <a:stretch/>
        </p:blipFill>
        <p:spPr bwMode="auto">
          <a:xfrm>
            <a:off x="4683639" y="972235"/>
            <a:ext cx="3383280" cy="5047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A5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59" r="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32</Words>
  <Application>Microsoft Office PowerPoint</Application>
  <DocSecurity>0</DocSecurity>
  <PresentationFormat>Grand écran</PresentationFormat>
  <Paragraphs>10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Times-Roman</vt:lpstr>
      <vt:lpstr>Office Theme</vt:lpstr>
      <vt:lpstr>Des   girafes  magnifiquement   créées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  girafes  magnifiquement   créées</dc:title>
  <dc:subject/>
  <dc:creator>Stele, Galina</dc:creator>
  <cp:keywords/>
  <dc:description/>
  <cp:lastModifiedBy>Rut</cp:lastModifiedBy>
  <cp:revision>11</cp:revision>
  <dcterms:created xsi:type="dcterms:W3CDTF">2025-01-15T22:15:23Z</dcterms:created>
  <dcterms:modified xsi:type="dcterms:W3CDTF">2025-02-18T14:37:22Z</dcterms:modified>
  <cp:category/>
  <dc:identifier/>
  <cp:contentStatus/>
  <dc:language/>
  <cp:version/>
</cp:coreProperties>
</file>