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62" r:id="rId8"/>
    <p:sldId id="263" r:id="rId9"/>
    <p:sldId id="264" r:id="rId10"/>
    <p:sldId id="271" r:id="rId11"/>
    <p:sldId id="270" r:id="rId12"/>
    <p:sldId id="266" r:id="rId13"/>
    <p:sldId id="272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74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0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16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69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27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95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521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42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65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109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958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1541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724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468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181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8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2877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1709E-4EF3-4A0E-B47B-6E12F79EB959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44EBF-A198-41EB-A2FB-297167327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514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4B7CF7-A31C-A602-F3F0-4C1CC8C505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Gestion des émotions </a:t>
            </a:r>
            <a:br>
              <a:rPr lang="fr-FR" dirty="0"/>
            </a:br>
            <a:r>
              <a:rPr lang="fr-FR" dirty="0"/>
              <a:t>MIFEM Suisse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77CC7D-3057-0E3B-A62A-374DC26AAC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87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57292F47-7A40-A808-8291-C2DA03EA3374}"/>
              </a:ext>
            </a:extLst>
          </p:cNvPr>
          <p:cNvSpPr txBox="1">
            <a:spLocks/>
          </p:cNvSpPr>
          <p:nvPr/>
        </p:nvSpPr>
        <p:spPr>
          <a:xfrm>
            <a:off x="594014" y="1376795"/>
            <a:ext cx="11003972" cy="41044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20000"/>
              </a:lnSpc>
            </a:pPr>
            <a:r>
              <a:rPr lang="fr-F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Nous sommes équipés pour nous ajuster au monde : </a:t>
            </a:r>
          </a:p>
          <a:p>
            <a:pPr>
              <a:lnSpc>
                <a:spcPct val="220000"/>
              </a:lnSpc>
            </a:pPr>
            <a:r>
              <a:rPr lang="fr-F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rôle des émotions </a:t>
            </a:r>
            <a:endParaRPr lang="fr-FR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F1CCC-B7F3-E184-D0E6-E46E4B5B0F42}"/>
              </a:ext>
            </a:extLst>
          </p:cNvPr>
          <p:cNvSpPr/>
          <p:nvPr/>
        </p:nvSpPr>
        <p:spPr>
          <a:xfrm>
            <a:off x="5818520" y="556644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44698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C6BF3C-D7D7-7D30-4CA0-F5205EFA7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Chaque émotion nous invite à  aller vers nos besoins, à nous  prendre en charge, pour un chemin nouveau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31040B-1E91-A19C-8796-54A31C647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3775347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joie 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peur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tristesse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colère 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dégoût 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surprise </a:t>
            </a:r>
          </a:p>
        </p:txBody>
      </p:sp>
    </p:spTree>
    <p:extLst>
      <p:ext uri="{BB962C8B-B14F-4D97-AF65-F5344CB8AC3E}">
        <p14:creationId xmlns:p14="http://schemas.microsoft.com/office/powerpoint/2010/main" val="173780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3AADEC-C935-371D-3FDE-253A33F7E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émotions secondaires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2360E5-E7BE-8317-7506-B93AEF90E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Les émotions secondaires sont aussi appelées sentiments </a:t>
            </a:r>
          </a:p>
          <a:p>
            <a:pPr marL="0" indent="0">
              <a:buNone/>
            </a:pPr>
            <a:r>
              <a:rPr lang="fr-FR" sz="2400" dirty="0"/>
              <a:t>=&gt;des réactions aux émotions primaires et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sz="2400" dirty="0"/>
              <a:t>sont plus complexes,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sz="2400" dirty="0"/>
              <a:t>souvent influencées par des expériences, des croyances et des pensées personnelles.</a:t>
            </a:r>
          </a:p>
          <a:p>
            <a:pPr marL="0" indent="0">
              <a:buNone/>
            </a:pPr>
            <a:endParaRPr lang="fr-FR" sz="2400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31943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758EB7-8EFB-5E4F-26CC-6E9830A5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chaque fois que l’émotion est là,  il faut considérer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C898BF-B738-63D7-4839-406C4CE05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Le corps </a:t>
            </a:r>
          </a:p>
          <a:p>
            <a:r>
              <a:rPr lang="fr-FR" sz="2800" dirty="0"/>
              <a:t>L’esprit </a:t>
            </a:r>
          </a:p>
          <a:p>
            <a:r>
              <a:rPr lang="fr-FR" sz="2800" dirty="0"/>
              <a:t>Notre comportement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9505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57292F47-7A40-A808-8291-C2DA03EA3374}"/>
              </a:ext>
            </a:extLst>
          </p:cNvPr>
          <p:cNvSpPr txBox="1">
            <a:spLocks/>
          </p:cNvSpPr>
          <p:nvPr/>
        </p:nvSpPr>
        <p:spPr>
          <a:xfrm>
            <a:off x="594014" y="1376795"/>
            <a:ext cx="11003972" cy="41044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fr-F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 nous n’arrivons plus à nous ajuster : </a:t>
            </a:r>
          </a:p>
          <a:p>
            <a:pPr>
              <a:lnSpc>
                <a:spcPct val="200000"/>
              </a:lnSpc>
            </a:pPr>
            <a:r>
              <a:rPr lang="fr-F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 émotions bloquées ou contrôlées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F1CCC-B7F3-E184-D0E6-E46E4B5B0F42}"/>
              </a:ext>
            </a:extLst>
          </p:cNvPr>
          <p:cNvSpPr/>
          <p:nvPr/>
        </p:nvSpPr>
        <p:spPr>
          <a:xfrm>
            <a:off x="5818520" y="556644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38730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82EBE0-561A-8BF2-5574-12796907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13" y="186813"/>
            <a:ext cx="10353761" cy="1052052"/>
          </a:xfrm>
        </p:spPr>
        <p:txBody>
          <a:bodyPr/>
          <a:lstStyle/>
          <a:p>
            <a:r>
              <a:rPr lang="fr-FR" dirty="0"/>
              <a:t>Animation en groupes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8EB5BD-EEDE-15ED-4110-B20EB6E07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84" y="1150375"/>
            <a:ext cx="11317231" cy="51127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400" dirty="0"/>
              <a:t>Conductrice : Lila  21 ans </a:t>
            </a:r>
          </a:p>
          <a:p>
            <a:pPr marL="0" indent="0">
              <a:buNone/>
            </a:pPr>
            <a:r>
              <a:rPr lang="fr-FR" sz="2400" dirty="0"/>
              <a:t>Passagère : Emilie 36 ans (permis à 18 ans)</a:t>
            </a:r>
          </a:p>
          <a:p>
            <a:pPr marL="0" indent="0">
              <a:buNone/>
            </a:pPr>
            <a:r>
              <a:rPr lang="fr-FR" sz="2400" dirty="0"/>
              <a:t>Lila et Emilie vont rejoindre des amies pour une sortie restaurant. C’est bientôt l’été et elles parlent à bâtons rompus des vacances. Tout à coup Emilie crie. Le feu est rouge. Un enfant et sa grand-mère sont sur le passage piétons. </a:t>
            </a:r>
          </a:p>
          <a:p>
            <a:pPr marL="0" indent="0">
              <a:buNone/>
            </a:pPr>
            <a:r>
              <a:rPr lang="fr-FR" sz="2400" dirty="0"/>
              <a:t>Lila de justesse évite l’accident et pile en plein carrefour !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sz="2400" dirty="0"/>
              <a:t>L’enfant pleure et la grand-mère est dans tous ses états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sz="2400" dirty="0"/>
              <a:t>La passagère est sortie de la voiture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sz="2400" dirty="0"/>
              <a:t>La conductrice est toute tremblante</a:t>
            </a:r>
          </a:p>
          <a:p>
            <a:pPr marL="0" indent="0">
              <a:buNone/>
            </a:pPr>
            <a:r>
              <a:rPr lang="fr-FR" sz="2400" dirty="0"/>
              <a:t>Que d’émotion ! Comment voyez-vous la suite pour chacune ?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563111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71778E-44CB-E8ED-A1F9-46735CB0D8BB}"/>
              </a:ext>
            </a:extLst>
          </p:cNvPr>
          <p:cNvSpPr txBox="1">
            <a:spLocks/>
          </p:cNvSpPr>
          <p:nvPr/>
        </p:nvSpPr>
        <p:spPr>
          <a:xfrm>
            <a:off x="926689" y="1535165"/>
            <a:ext cx="10762397" cy="305650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z="6200" dirty="0"/>
              <a:t>Exemples bibliques : </a:t>
            </a:r>
          </a:p>
          <a:p>
            <a:endParaRPr lang="fr-FR" sz="6200" dirty="0"/>
          </a:p>
          <a:p>
            <a:r>
              <a:rPr lang="fr-FR" sz="6200" dirty="0"/>
              <a:t>Joseph et ses frères</a:t>
            </a:r>
          </a:p>
          <a:p>
            <a:br>
              <a:rPr lang="fr-FR" sz="6200" dirty="0"/>
            </a:br>
            <a:r>
              <a:rPr lang="fr-FR" sz="6200" dirty="0"/>
              <a:t>Stratégies face aux émotions : évitement / affronter 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9157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AAC231-C747-4FF7-27D9-510BDDABE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contrôlons-nous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08FEC6-6765-90E9-C838-B082C2897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800" dirty="0"/>
              <a:t>En anticipant, en prévention 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800" dirty="0"/>
              <a:t> Être centrée sur les réponses émotionnelles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800" dirty="0"/>
              <a:t>En supprimant, inhibant l’expression de l’émotion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800" dirty="0"/>
              <a:t>N’être centrée que sur soi</a:t>
            </a:r>
          </a:p>
          <a:p>
            <a:pPr marL="0" indent="0"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917485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2862F3-E6A5-BEDE-EEF2-A10530CBC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667000"/>
            <a:ext cx="10353761" cy="1326321"/>
          </a:xfrm>
        </p:spPr>
        <p:txBody>
          <a:bodyPr/>
          <a:lstStyle/>
          <a:p>
            <a:r>
              <a:rPr lang="fr-FR" dirty="0"/>
              <a:t>Contrôle =&gt; régulation</a:t>
            </a:r>
          </a:p>
        </p:txBody>
      </p:sp>
    </p:spTree>
    <p:extLst>
      <p:ext uri="{BB962C8B-B14F-4D97-AF65-F5344CB8AC3E}">
        <p14:creationId xmlns:p14="http://schemas.microsoft.com/office/powerpoint/2010/main" val="3718590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57292F47-7A40-A808-8291-C2DA03EA3374}"/>
              </a:ext>
            </a:extLst>
          </p:cNvPr>
          <p:cNvSpPr txBox="1">
            <a:spLocks/>
          </p:cNvSpPr>
          <p:nvPr/>
        </p:nvSpPr>
        <p:spPr>
          <a:xfrm>
            <a:off x="594014" y="1376795"/>
            <a:ext cx="11003972" cy="41044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Prendre soin de ses émotions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F1CCC-B7F3-E184-D0E6-E46E4B5B0F42}"/>
              </a:ext>
            </a:extLst>
          </p:cNvPr>
          <p:cNvSpPr/>
          <p:nvPr/>
        </p:nvSpPr>
        <p:spPr>
          <a:xfrm>
            <a:off x="5818520" y="556644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67432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14D6A1-C451-59DA-9191-82D13091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 bibliques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A82932-7FE5-D0C4-86C7-55FF7D68F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La joie : le roi David  </a:t>
            </a:r>
          </a:p>
          <a:p>
            <a:r>
              <a:rPr lang="fr-FR" sz="2800" dirty="0"/>
              <a:t>La peur : Les frères de Joseph  </a:t>
            </a:r>
          </a:p>
          <a:p>
            <a:r>
              <a:rPr lang="fr-FR" sz="2800" dirty="0"/>
              <a:t>La tristesse :  Néhémie  </a:t>
            </a:r>
          </a:p>
          <a:p>
            <a:r>
              <a:rPr lang="fr-FR" sz="2800" dirty="0"/>
              <a:t>La colère : le roi Achab</a:t>
            </a:r>
          </a:p>
          <a:p>
            <a:r>
              <a:rPr lang="fr-FR" sz="2800" dirty="0"/>
              <a:t>Le dégoût : la reine </a:t>
            </a:r>
            <a:r>
              <a:rPr lang="fr-FR" sz="2800" dirty="0" err="1"/>
              <a:t>Mikal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07560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82EBE0-561A-8BF2-5574-12796907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13" y="186813"/>
            <a:ext cx="10353761" cy="1052052"/>
          </a:xfrm>
        </p:spPr>
        <p:txBody>
          <a:bodyPr/>
          <a:lstStyle/>
          <a:p>
            <a:r>
              <a:rPr lang="fr-FR" dirty="0"/>
              <a:t>Animation en groupes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8EB5BD-EEDE-15ED-4110-B20EB6E07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84" y="1150375"/>
            <a:ext cx="11317231" cy="51127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400" dirty="0"/>
              <a:t>Conductrice : Lila  21 ans </a:t>
            </a:r>
          </a:p>
          <a:p>
            <a:pPr marL="0" indent="0">
              <a:buNone/>
            </a:pPr>
            <a:r>
              <a:rPr lang="fr-FR" sz="2400" dirty="0"/>
              <a:t>Passagère : Emilie 36 ans (permis à 18 ans)</a:t>
            </a:r>
          </a:p>
          <a:p>
            <a:pPr marL="0" indent="0">
              <a:buNone/>
            </a:pPr>
            <a:r>
              <a:rPr lang="fr-FR" sz="2400" dirty="0"/>
              <a:t>Lila et Emilie vont rejoindre des amies pour une sortie restaurant. C’est bientôt l’été et elles parlent à bâtons rompus des vacances. Tout à coup Emilie crie. Le feu est rouge. Un enfant et sa grand-mère sont sur le passage piétons. </a:t>
            </a:r>
          </a:p>
          <a:p>
            <a:pPr marL="0" indent="0">
              <a:buNone/>
            </a:pPr>
            <a:r>
              <a:rPr lang="fr-FR" sz="2400" dirty="0"/>
              <a:t>Lila de justesse évite l’accident et pile en plein carrefour !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sz="2400" dirty="0"/>
              <a:t>L’enfant pleure et la grand-mère est dans tous ses états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sz="2400" dirty="0"/>
              <a:t>La passagère est sortie de la voiture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sz="2400" dirty="0"/>
              <a:t>La conductrice est toute tremblante</a:t>
            </a:r>
          </a:p>
          <a:p>
            <a:pPr marL="0" indent="0">
              <a:buNone/>
            </a:pPr>
            <a:r>
              <a:rPr lang="fr-FR" sz="2400" dirty="0"/>
              <a:t>Que d’émotion ! Comment voyez-vous la suite pour chacune ?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46285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741A54-AD4B-EF08-73E9-4AE5E451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Affronter son émotion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8B2544-6793-B6CC-25C7-7DFCF590B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2436607"/>
          </a:xfrm>
        </p:spPr>
        <p:txBody>
          <a:bodyPr/>
          <a:lstStyle/>
          <a:p>
            <a:r>
              <a:rPr lang="fr-FR" dirty="0"/>
              <a:t>L’intelligence émotionnelle</a:t>
            </a:r>
          </a:p>
          <a:p>
            <a:r>
              <a:rPr lang="fr-FR" dirty="0"/>
              <a:t>La douceur</a:t>
            </a:r>
          </a:p>
          <a:p>
            <a:r>
              <a:rPr lang="fr-FR"/>
              <a:t>S’aimer</a:t>
            </a:r>
          </a:p>
          <a:p>
            <a:r>
              <a:rPr lang="fr-FR"/>
              <a:t>La </a:t>
            </a:r>
            <a:r>
              <a:rPr lang="fr-FR" dirty="0"/>
              <a:t>prière / le témoignage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065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D0DFB-349B-87CE-EA36-6323F128C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chemin de guérison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E9EF3E-0A41-BA4E-CBFD-2C34A492E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953740" cy="4152336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r-F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mettre en route pour une libération intérieure de ses sentiments ou émotions complexes 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r-FR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Prendre soin de toute notre personne : notre cœur, notre  tête et notre corps / physique, psychique et psychologique</a:t>
            </a:r>
            <a:endParaRPr lang="fr-F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r-F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L'expérience d'une rencontre transformatrice : Jésus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r-F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chemin de réalisation :  romains  12.1-2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Découvrir que le du Royaume est déjà là, car il commence avec nous et en nous  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521051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8346F"/>
      </a:dk2>
      <a:lt2>
        <a:srgbClr val="D9A8D2"/>
      </a:lt2>
      <a:accent1>
        <a:srgbClr val="CE57AB"/>
      </a:accent1>
      <a:accent2>
        <a:srgbClr val="8E8EFD"/>
      </a:accent2>
      <a:accent3>
        <a:srgbClr val="7CBCE0"/>
      </a:accent3>
      <a:accent4>
        <a:srgbClr val="70BF9F"/>
      </a:accent4>
      <a:accent5>
        <a:srgbClr val="A5B960"/>
      </a:accent5>
      <a:accent6>
        <a:srgbClr val="D47A57"/>
      </a:accent6>
      <a:hlink>
        <a:srgbClr val="D164DE"/>
      </a:hlink>
      <a:folHlink>
        <a:srgbClr val="BE87C4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D4FE1632-F131-47D3-A814-99E9CD025E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TM04033921[[fn=Damas]]</Template>
  <TotalTime>351</TotalTime>
  <Words>499</Words>
  <Application>Microsoft Office PowerPoint</Application>
  <PresentationFormat>Grand écran</PresentationFormat>
  <Paragraphs>73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Aptos</vt:lpstr>
      <vt:lpstr>Arial</vt:lpstr>
      <vt:lpstr>Bookman Old Style</vt:lpstr>
      <vt:lpstr>Calibri</vt:lpstr>
      <vt:lpstr>Rockwell</vt:lpstr>
      <vt:lpstr>Symbol</vt:lpstr>
      <vt:lpstr>Damask</vt:lpstr>
      <vt:lpstr>Gestion des émotions  MIFEM Suisse</vt:lpstr>
      <vt:lpstr>Présentation PowerPoint</vt:lpstr>
      <vt:lpstr>Chaque émotion nous invite à  aller vers nos besoins, à nous  prendre en charge, pour un chemin nouveau</vt:lpstr>
      <vt:lpstr>Les émotions secondaires</vt:lpstr>
      <vt:lpstr>A chaque fois que l’émotion est là,  il faut considérer :</vt:lpstr>
      <vt:lpstr>Présentation PowerPoint</vt:lpstr>
      <vt:lpstr>Animation en groupes</vt:lpstr>
      <vt:lpstr>Présentation PowerPoint</vt:lpstr>
      <vt:lpstr>Comment contrôlons-nous </vt:lpstr>
      <vt:lpstr>Contrôle =&gt; régulation</vt:lpstr>
      <vt:lpstr>Présentation PowerPoint</vt:lpstr>
      <vt:lpstr>Exemples bibliques</vt:lpstr>
      <vt:lpstr>Animation en groupes</vt:lpstr>
      <vt:lpstr>Affronter son émotion </vt:lpstr>
      <vt:lpstr>Un chemin de guérison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 des émotions  MIFEM Suisse</dc:title>
  <dc:creator>marie-pierre péchoux</dc:creator>
  <cp:lastModifiedBy>marie-pierre péchoux</cp:lastModifiedBy>
  <cp:revision>4</cp:revision>
  <dcterms:created xsi:type="dcterms:W3CDTF">2024-05-20T16:15:07Z</dcterms:created>
  <dcterms:modified xsi:type="dcterms:W3CDTF">2024-05-25T06:58:26Z</dcterms:modified>
</cp:coreProperties>
</file>